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13716000" cx="24384000"/>
  <p:notesSz cx="6858000" cy="9144000"/>
  <p:embeddedFontLst>
    <p:embeddedFont>
      <p:font typeface="Helvetica Neue"/>
      <p:regular r:id="rId23"/>
      <p:bold r:id="rId24"/>
      <p:italic r:id="rId25"/>
      <p:boldItalic r:id="rId26"/>
    </p:embeddedFont>
    <p:embeddedFont>
      <p:font typeface="Century Gothic"/>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1" roundtripDataSignature="AMtx7miJGaaMgrjDD/yKna2g6N/moA2n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HelveticaNeue-bold.fntdata"/><Relationship Id="rId23" Type="http://schemas.openxmlformats.org/officeDocument/2006/relationships/font" Target="fonts/HelveticaNeue-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HelveticaNeue-boldItalic.fntdata"/><Relationship Id="rId25" Type="http://schemas.openxmlformats.org/officeDocument/2006/relationships/font" Target="fonts/HelveticaNeue-italic.fntdata"/><Relationship Id="rId28" Type="http://schemas.openxmlformats.org/officeDocument/2006/relationships/font" Target="fonts/CenturyGothic-bold.fntdata"/><Relationship Id="rId27" Type="http://schemas.openxmlformats.org/officeDocument/2006/relationships/font" Target="fonts/CenturyGothic-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enturyGothic-italic.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CenturyGothic-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 name="Google Shape;7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0"/>
          <p:cNvSpPr txBox="1"/>
          <p:nvPr>
            <p:ph idx="1" type="body"/>
          </p:nvPr>
        </p:nvSpPr>
        <p:spPr>
          <a:xfrm>
            <a:off x="1201340" y="11859862"/>
            <a:ext cx="21971003"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1" name="Google Shape;11;p20"/>
          <p:cNvSpPr txBox="1"/>
          <p:nvPr>
            <p:ph type="title"/>
          </p:nvPr>
        </p:nvSpPr>
        <p:spPr>
          <a:xfrm>
            <a:off x="1206496" y="2574991"/>
            <a:ext cx="21971004" cy="4648201"/>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2" name="Google Shape;12;p20"/>
          <p:cNvSpPr txBox="1"/>
          <p:nvPr>
            <p:ph idx="2" type="body"/>
          </p:nvPr>
        </p:nvSpPr>
        <p:spPr>
          <a:xfrm>
            <a:off x="1201342" y="7223190"/>
            <a:ext cx="21971001" cy="1905001"/>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3" name="Google Shape;13;p20"/>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48" name="Shape 48"/>
        <p:cNvGrpSpPr/>
        <p:nvPr/>
      </p:nvGrpSpPr>
      <p:grpSpPr>
        <a:xfrm>
          <a:off x="0" y="0"/>
          <a:ext cx="0" cy="0"/>
          <a:chOff x="0" y="0"/>
          <a:chExt cx="0" cy="0"/>
        </a:xfrm>
      </p:grpSpPr>
      <p:sp>
        <p:nvSpPr>
          <p:cNvPr id="49" name="Google Shape;49;p29"/>
          <p:cNvSpPr txBox="1"/>
          <p:nvPr>
            <p:ph type="title"/>
          </p:nvPr>
        </p:nvSpPr>
        <p:spPr>
          <a:xfrm>
            <a:off x="1206500" y="1079500"/>
            <a:ext cx="21971000" cy="14351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50" name="Google Shape;50;p29"/>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1" name="Google Shape;51;p29"/>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1800"/>
              </a:spcBef>
              <a:spcAft>
                <a:spcPts val="0"/>
              </a:spcAft>
              <a:buClr>
                <a:srgbClr val="000000"/>
              </a:buClr>
              <a:buSzPts val="5500"/>
              <a:buFont typeface="Helvetica Neue"/>
              <a:buNone/>
              <a:defRPr sz="5500"/>
            </a:lvl1pPr>
            <a:lvl2pPr indent="-228600" lvl="1" marL="914400" algn="l">
              <a:lnSpc>
                <a:spcPct val="100000"/>
              </a:lnSpc>
              <a:spcBef>
                <a:spcPts val="1800"/>
              </a:spcBef>
              <a:spcAft>
                <a:spcPts val="0"/>
              </a:spcAft>
              <a:buClr>
                <a:srgbClr val="000000"/>
              </a:buClr>
              <a:buSzPts val="5500"/>
              <a:buFont typeface="Helvetica Neue"/>
              <a:buNone/>
              <a:defRPr sz="5500"/>
            </a:lvl2pPr>
            <a:lvl3pPr indent="-228600" lvl="2" marL="1371600" algn="l">
              <a:lnSpc>
                <a:spcPct val="100000"/>
              </a:lnSpc>
              <a:spcBef>
                <a:spcPts val="1800"/>
              </a:spcBef>
              <a:spcAft>
                <a:spcPts val="0"/>
              </a:spcAft>
              <a:buClr>
                <a:srgbClr val="000000"/>
              </a:buClr>
              <a:buSzPts val="5500"/>
              <a:buFont typeface="Helvetica Neue"/>
              <a:buNone/>
              <a:defRPr sz="5500"/>
            </a:lvl3pPr>
            <a:lvl4pPr indent="-228600" lvl="3" marL="1828800" algn="l">
              <a:lnSpc>
                <a:spcPct val="100000"/>
              </a:lnSpc>
              <a:spcBef>
                <a:spcPts val="1800"/>
              </a:spcBef>
              <a:spcAft>
                <a:spcPts val="0"/>
              </a:spcAft>
              <a:buClr>
                <a:srgbClr val="000000"/>
              </a:buClr>
              <a:buSzPts val="5500"/>
              <a:buFont typeface="Helvetica Neue"/>
              <a:buNone/>
              <a:defRPr sz="5500"/>
            </a:lvl4pPr>
            <a:lvl5pPr indent="-228600" lvl="4" marL="2286000" algn="l">
              <a:lnSpc>
                <a:spcPct val="100000"/>
              </a:lnSpc>
              <a:spcBef>
                <a:spcPts val="1800"/>
              </a:spcBef>
              <a:spcAft>
                <a:spcPts val="0"/>
              </a:spcAft>
              <a:buClr>
                <a:srgbClr val="000000"/>
              </a:buClr>
              <a:buSzPts val="5500"/>
              <a:buFont typeface="Helvetica Neue"/>
              <a:buNone/>
              <a:defRPr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2" name="Google Shape;52;p29"/>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spTree>
      <p:nvGrpSpPr>
        <p:cNvPr id="53" name="Shape 53"/>
        <p:cNvGrpSpPr/>
        <p:nvPr/>
      </p:nvGrpSpPr>
      <p:grpSpPr>
        <a:xfrm>
          <a:off x="0" y="0"/>
          <a:ext cx="0" cy="0"/>
          <a:chOff x="0" y="0"/>
          <a:chExt cx="0" cy="0"/>
        </a:xfrm>
      </p:grpSpPr>
      <p:sp>
        <p:nvSpPr>
          <p:cNvPr id="54" name="Google Shape;54;p30"/>
          <p:cNvSpPr txBox="1"/>
          <p:nvPr>
            <p:ph idx="1" type="body"/>
          </p:nvPr>
        </p:nvSpPr>
        <p:spPr>
          <a:xfrm>
            <a:off x="1206500" y="4920843"/>
            <a:ext cx="21971000" cy="3874314"/>
          </a:xfrm>
          <a:prstGeom prst="rect">
            <a:avLst/>
          </a:prstGeom>
          <a:noFill/>
          <a:ln>
            <a:noFill/>
          </a:ln>
        </p:spPr>
        <p:txBody>
          <a:bodyPr anchorCtr="0" anchor="ctr" bIns="50800" lIns="50800" spcFirstLastPara="1" rIns="50800" wrap="square" tIns="50800">
            <a:normAutofit/>
          </a:bodyPr>
          <a:lstStyle>
            <a:lvl1pPr indent="-228600" lvl="0" marL="4572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indent="-228600" lvl="1" marL="9144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indent="-228600" lvl="2" marL="1371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indent="-228600" lvl="3" marL="18288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indent="-228600" lvl="4" marL="22860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5" name="Google Shape;55;p30"/>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p:cSld name="Big Fact">
    <p:spTree>
      <p:nvGrpSpPr>
        <p:cNvPr id="56" name="Shape 56"/>
        <p:cNvGrpSpPr/>
        <p:nvPr/>
      </p:nvGrpSpPr>
      <p:grpSpPr>
        <a:xfrm>
          <a:off x="0" y="0"/>
          <a:ext cx="0" cy="0"/>
          <a:chOff x="0" y="0"/>
          <a:chExt cx="0" cy="0"/>
        </a:xfrm>
      </p:grpSpPr>
      <p:sp>
        <p:nvSpPr>
          <p:cNvPr id="57" name="Google Shape;57;p31"/>
          <p:cNvSpPr txBox="1"/>
          <p:nvPr>
            <p:ph idx="1" type="body"/>
          </p:nvPr>
        </p:nvSpPr>
        <p:spPr>
          <a:xfrm>
            <a:off x="1206500" y="1075927"/>
            <a:ext cx="21971000" cy="7241584"/>
          </a:xfrm>
          <a:prstGeom prst="rect">
            <a:avLst/>
          </a:prstGeom>
          <a:noFill/>
          <a:ln>
            <a:noFill/>
          </a:ln>
        </p:spPr>
        <p:txBody>
          <a:bodyPr anchorCtr="0" anchor="b" bIns="50800" lIns="50800" spcFirstLastPara="1" rIns="50800" wrap="square" tIns="50800">
            <a:normAutofit/>
          </a:bodyPr>
          <a:lstStyle>
            <a:lvl1pPr indent="-228600" lvl="0" marL="457200" algn="ctr">
              <a:lnSpc>
                <a:spcPct val="80000"/>
              </a:lnSpc>
              <a:spcBef>
                <a:spcPts val="0"/>
              </a:spcBef>
              <a:spcAft>
                <a:spcPts val="0"/>
              </a:spcAft>
              <a:buClr>
                <a:srgbClr val="000000"/>
              </a:buClr>
              <a:buSzPts val="25000"/>
              <a:buFont typeface="Helvetica Neue"/>
              <a:buNone/>
              <a:defRPr b="1" sz="25000"/>
            </a:lvl1pPr>
            <a:lvl2pPr indent="-228600" lvl="1" marL="914400" algn="ctr">
              <a:lnSpc>
                <a:spcPct val="80000"/>
              </a:lnSpc>
              <a:spcBef>
                <a:spcPts val="0"/>
              </a:spcBef>
              <a:spcAft>
                <a:spcPts val="0"/>
              </a:spcAft>
              <a:buClr>
                <a:srgbClr val="000000"/>
              </a:buClr>
              <a:buSzPts val="25000"/>
              <a:buFont typeface="Helvetica Neue"/>
              <a:buNone/>
              <a:defRPr b="1" sz="25000"/>
            </a:lvl2pPr>
            <a:lvl3pPr indent="-228600" lvl="2" marL="1371600" algn="ctr">
              <a:lnSpc>
                <a:spcPct val="80000"/>
              </a:lnSpc>
              <a:spcBef>
                <a:spcPts val="0"/>
              </a:spcBef>
              <a:spcAft>
                <a:spcPts val="0"/>
              </a:spcAft>
              <a:buClr>
                <a:srgbClr val="000000"/>
              </a:buClr>
              <a:buSzPts val="25000"/>
              <a:buFont typeface="Helvetica Neue"/>
              <a:buNone/>
              <a:defRPr b="1" sz="25000"/>
            </a:lvl3pPr>
            <a:lvl4pPr indent="-228600" lvl="3" marL="1828800" algn="ctr">
              <a:lnSpc>
                <a:spcPct val="80000"/>
              </a:lnSpc>
              <a:spcBef>
                <a:spcPts val="0"/>
              </a:spcBef>
              <a:spcAft>
                <a:spcPts val="0"/>
              </a:spcAft>
              <a:buClr>
                <a:srgbClr val="000000"/>
              </a:buClr>
              <a:buSzPts val="25000"/>
              <a:buFont typeface="Helvetica Neue"/>
              <a:buNone/>
              <a:defRPr b="1" sz="25000"/>
            </a:lvl4pPr>
            <a:lvl5pPr indent="-228600" lvl="4" marL="2286000" algn="ctr">
              <a:lnSpc>
                <a:spcPct val="80000"/>
              </a:lnSpc>
              <a:spcBef>
                <a:spcPts val="0"/>
              </a:spcBef>
              <a:spcAft>
                <a:spcPts val="0"/>
              </a:spcAft>
              <a:buClr>
                <a:srgbClr val="000000"/>
              </a:buClr>
              <a:buSzPts val="25000"/>
              <a:buFont typeface="Helvetica Neue"/>
              <a:buNone/>
              <a:defRPr b="1" sz="250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8" name="Google Shape;58;p31"/>
          <p:cNvSpPr txBox="1"/>
          <p:nvPr>
            <p:ph idx="2" type="body"/>
          </p:nvPr>
        </p:nvSpPr>
        <p:spPr>
          <a:xfrm>
            <a:off x="1206500" y="8262180"/>
            <a:ext cx="21971000" cy="934780"/>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9" name="Google Shape;59;p31"/>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60" name="Shape 60"/>
        <p:cNvGrpSpPr/>
        <p:nvPr/>
      </p:nvGrpSpPr>
      <p:grpSpPr>
        <a:xfrm>
          <a:off x="0" y="0"/>
          <a:ext cx="0" cy="0"/>
          <a:chOff x="0" y="0"/>
          <a:chExt cx="0" cy="0"/>
        </a:xfrm>
      </p:grpSpPr>
      <p:sp>
        <p:nvSpPr>
          <p:cNvPr id="61" name="Google Shape;61;p32"/>
          <p:cNvSpPr txBox="1"/>
          <p:nvPr>
            <p:ph idx="1" type="body"/>
          </p:nvPr>
        </p:nvSpPr>
        <p:spPr>
          <a:xfrm>
            <a:off x="2430025" y="10675453"/>
            <a:ext cx="20200052"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62" name="Google Shape;62;p32"/>
          <p:cNvSpPr txBox="1"/>
          <p:nvPr>
            <p:ph idx="2" type="body"/>
          </p:nvPr>
        </p:nvSpPr>
        <p:spPr>
          <a:xfrm>
            <a:off x="1753923" y="4939860"/>
            <a:ext cx="20876153" cy="3836280"/>
          </a:xfrm>
          <a:prstGeom prst="rect">
            <a:avLst/>
          </a:prstGeom>
          <a:noFill/>
          <a:ln>
            <a:noFill/>
          </a:ln>
        </p:spPr>
        <p:txBody>
          <a:bodyPr anchorCtr="0" anchor="t" bIns="50800" lIns="50800" spcFirstLastPara="1" rIns="50800" wrap="square" tIns="50800">
            <a:normAutofit/>
          </a:bodyPr>
          <a:lstStyle>
            <a:lvl1pPr indent="-228600" lvl="0" marL="4572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indent="-228600" lvl="1" marL="9144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indent="-228600" lvl="2" marL="1371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indent="-228600" lvl="3" marL="18288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indent="-228600" lvl="4" marL="22860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63" name="Google Shape;63;p32"/>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64" name="Shape 64"/>
        <p:cNvGrpSpPr/>
        <p:nvPr/>
      </p:nvGrpSpPr>
      <p:grpSpPr>
        <a:xfrm>
          <a:off x="0" y="0"/>
          <a:ext cx="0" cy="0"/>
          <a:chOff x="0" y="0"/>
          <a:chExt cx="0" cy="0"/>
        </a:xfrm>
      </p:grpSpPr>
      <p:sp>
        <p:nvSpPr>
          <p:cNvPr id="65" name="Google Shape;65;p33"/>
          <p:cNvSpPr/>
          <p:nvPr>
            <p:ph idx="2" type="pic"/>
          </p:nvPr>
        </p:nvSpPr>
        <p:spPr>
          <a:xfrm>
            <a:off x="15760700" y="1016000"/>
            <a:ext cx="7439099" cy="5949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1pPr>
            <a:lvl2pPr lvl="1"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66" name="Google Shape;66;p33"/>
          <p:cNvSpPr/>
          <p:nvPr>
            <p:ph idx="3" type="pic"/>
          </p:nvPr>
        </p:nvSpPr>
        <p:spPr>
          <a:xfrm>
            <a:off x="13500100" y="3978275"/>
            <a:ext cx="10439400" cy="1215018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1pPr>
            <a:lvl2pPr lvl="1"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67" name="Google Shape;67;p33"/>
          <p:cNvSpPr/>
          <p:nvPr>
            <p:ph idx="4" type="pic"/>
          </p:nvPr>
        </p:nvSpPr>
        <p:spPr>
          <a:xfrm>
            <a:off x="-139700" y="495300"/>
            <a:ext cx="16611600" cy="1245870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1pPr>
            <a:lvl2pPr lvl="1"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68" name="Google Shape;68;p33"/>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69" name="Shape 69"/>
        <p:cNvGrpSpPr/>
        <p:nvPr/>
      </p:nvGrpSpPr>
      <p:grpSpPr>
        <a:xfrm>
          <a:off x="0" y="0"/>
          <a:ext cx="0" cy="0"/>
          <a:chOff x="0" y="0"/>
          <a:chExt cx="0" cy="0"/>
        </a:xfrm>
      </p:grpSpPr>
      <p:sp>
        <p:nvSpPr>
          <p:cNvPr id="70" name="Google Shape;70;p34"/>
          <p:cNvSpPr/>
          <p:nvPr>
            <p:ph idx="2" type="pic"/>
          </p:nvPr>
        </p:nvSpPr>
        <p:spPr>
          <a:xfrm>
            <a:off x="-1333500" y="-5524500"/>
            <a:ext cx="27051001" cy="216408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1pPr>
            <a:lvl2pPr lvl="1"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71" name="Google Shape;71;p34"/>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FFFFFF"/>
              </a:buClr>
              <a:buSzPts val="1800"/>
              <a:buFont typeface="Helvetica Neue"/>
              <a:buNone/>
              <a:defRPr>
                <a:solidFill>
                  <a:srgbClr val="FFFFFF"/>
                </a:solidFill>
              </a:defRPr>
            </a:lvl1pPr>
            <a:lvl2pPr indent="0" lvl="1" marL="0" algn="ctr">
              <a:lnSpc>
                <a:spcPct val="100000"/>
              </a:lnSpc>
              <a:spcBef>
                <a:spcPts val="0"/>
              </a:spcBef>
              <a:spcAft>
                <a:spcPts val="0"/>
              </a:spcAft>
              <a:buClr>
                <a:srgbClr val="FFFFFF"/>
              </a:buClr>
              <a:buSzPts val="1800"/>
              <a:buFont typeface="Helvetica Neue"/>
              <a:buNone/>
              <a:defRPr>
                <a:solidFill>
                  <a:srgbClr val="FFFFFF"/>
                </a:solidFill>
              </a:defRPr>
            </a:lvl2pPr>
            <a:lvl3pPr indent="0" lvl="2" marL="0" algn="ctr">
              <a:lnSpc>
                <a:spcPct val="100000"/>
              </a:lnSpc>
              <a:spcBef>
                <a:spcPts val="0"/>
              </a:spcBef>
              <a:spcAft>
                <a:spcPts val="0"/>
              </a:spcAft>
              <a:buClr>
                <a:srgbClr val="FFFFFF"/>
              </a:buClr>
              <a:buSzPts val="1800"/>
              <a:buFont typeface="Helvetica Neue"/>
              <a:buNone/>
              <a:defRPr>
                <a:solidFill>
                  <a:srgbClr val="FFFFFF"/>
                </a:solidFill>
              </a:defRPr>
            </a:lvl3pPr>
            <a:lvl4pPr indent="0" lvl="3" marL="0" algn="ctr">
              <a:lnSpc>
                <a:spcPct val="100000"/>
              </a:lnSpc>
              <a:spcBef>
                <a:spcPts val="0"/>
              </a:spcBef>
              <a:spcAft>
                <a:spcPts val="0"/>
              </a:spcAft>
              <a:buClr>
                <a:srgbClr val="FFFFFF"/>
              </a:buClr>
              <a:buSzPts val="1800"/>
              <a:buFont typeface="Helvetica Neue"/>
              <a:buNone/>
              <a:defRPr>
                <a:solidFill>
                  <a:srgbClr val="FFFFFF"/>
                </a:solidFill>
              </a:defRPr>
            </a:lvl4pPr>
            <a:lvl5pPr indent="0" lvl="4" marL="0" algn="ctr">
              <a:lnSpc>
                <a:spcPct val="100000"/>
              </a:lnSpc>
              <a:spcBef>
                <a:spcPts val="0"/>
              </a:spcBef>
              <a:spcAft>
                <a:spcPts val="0"/>
              </a:spcAft>
              <a:buClr>
                <a:srgbClr val="FFFFFF"/>
              </a:buClr>
              <a:buSzPts val="1800"/>
              <a:buFont typeface="Helvetica Neue"/>
              <a:buNone/>
              <a:defRPr>
                <a:solidFill>
                  <a:srgbClr val="FFFFFF"/>
                </a:solidFill>
              </a:defRPr>
            </a:lvl5pPr>
            <a:lvl6pPr indent="0" lvl="5" marL="0" algn="ctr">
              <a:lnSpc>
                <a:spcPct val="100000"/>
              </a:lnSpc>
              <a:spcBef>
                <a:spcPts val="0"/>
              </a:spcBef>
              <a:spcAft>
                <a:spcPts val="0"/>
              </a:spcAft>
              <a:buClr>
                <a:srgbClr val="FFFFFF"/>
              </a:buClr>
              <a:buSzPts val="1800"/>
              <a:buFont typeface="Helvetica Neue"/>
              <a:buNone/>
              <a:defRPr>
                <a:solidFill>
                  <a:srgbClr val="FFFFFF"/>
                </a:solidFill>
              </a:defRPr>
            </a:lvl6pPr>
            <a:lvl7pPr indent="0" lvl="6" marL="0" algn="ctr">
              <a:lnSpc>
                <a:spcPct val="100000"/>
              </a:lnSpc>
              <a:spcBef>
                <a:spcPts val="0"/>
              </a:spcBef>
              <a:spcAft>
                <a:spcPts val="0"/>
              </a:spcAft>
              <a:buClr>
                <a:srgbClr val="FFFFFF"/>
              </a:buClr>
              <a:buSzPts val="1800"/>
              <a:buFont typeface="Helvetica Neue"/>
              <a:buNone/>
              <a:defRPr>
                <a:solidFill>
                  <a:srgbClr val="FFFFFF"/>
                </a:solidFill>
              </a:defRPr>
            </a:lvl7pPr>
            <a:lvl8pPr indent="0" lvl="7" marL="0" algn="ctr">
              <a:lnSpc>
                <a:spcPct val="100000"/>
              </a:lnSpc>
              <a:spcBef>
                <a:spcPts val="0"/>
              </a:spcBef>
              <a:spcAft>
                <a:spcPts val="0"/>
              </a:spcAft>
              <a:buClr>
                <a:srgbClr val="FFFFFF"/>
              </a:buClr>
              <a:buSzPts val="1800"/>
              <a:buFont typeface="Helvetica Neue"/>
              <a:buNone/>
              <a:defRPr>
                <a:solidFill>
                  <a:srgbClr val="FFFFFF"/>
                </a:solidFill>
              </a:defRPr>
            </a:lvl8pPr>
            <a:lvl9pPr indent="0" lvl="8" marL="0" algn="ctr">
              <a:lnSpc>
                <a:spcPct val="100000"/>
              </a:lnSpc>
              <a:spcBef>
                <a:spcPts val="0"/>
              </a:spcBef>
              <a:spcAft>
                <a:spcPts val="0"/>
              </a:spcAft>
              <a:buClr>
                <a:srgbClr val="FFFFFF"/>
              </a:buClr>
              <a:buSzPts val="1800"/>
              <a:buFont typeface="Helvetica Neue"/>
              <a:buNone/>
              <a:defRPr>
                <a:solidFill>
                  <a:srgbClr val="FFFFFF"/>
                </a:solidFill>
              </a:defRPr>
            </a:lvl9pPr>
          </a:lstStyle>
          <a:p>
            <a:pPr indent="0" lvl="0" marL="0" rtl="0" algn="ctr">
              <a:spcBef>
                <a:spcPts val="0"/>
              </a:spcBef>
              <a:spcAft>
                <a:spcPts val="0"/>
              </a:spcAft>
              <a:buNone/>
            </a:pPr>
            <a:fld id="{00000000-1234-1234-1234-123412341234}" type="slidenum">
              <a:rPr lang="en-US"/>
              <a:t>‹#›</a:t>
            </a:fld>
            <a:endParaRPr b="0" i="0" sz="1800" u="none" cap="none" strike="noStrike">
              <a:latin typeface="Helvetica Neue"/>
              <a:ea typeface="Helvetica Neue"/>
              <a:cs typeface="Helvetica Neue"/>
              <a:sym typeface="Helvetica Neu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14" name="Shape 14"/>
        <p:cNvGrpSpPr/>
        <p:nvPr/>
      </p:nvGrpSpPr>
      <p:grpSpPr>
        <a:xfrm>
          <a:off x="0" y="0"/>
          <a:ext cx="0" cy="0"/>
          <a:chOff x="0" y="0"/>
          <a:chExt cx="0" cy="0"/>
        </a:xfrm>
      </p:grpSpPr>
      <p:sp>
        <p:nvSpPr>
          <p:cNvPr id="15" name="Google Shape;15;p21"/>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p:cSld name="Title &amp; Photo">
    <p:spTree>
      <p:nvGrpSpPr>
        <p:cNvPr id="16" name="Shape 16"/>
        <p:cNvGrpSpPr/>
        <p:nvPr/>
      </p:nvGrpSpPr>
      <p:grpSpPr>
        <a:xfrm>
          <a:off x="0" y="0"/>
          <a:ext cx="0" cy="0"/>
          <a:chOff x="0" y="0"/>
          <a:chExt cx="0" cy="0"/>
        </a:xfrm>
      </p:grpSpPr>
      <p:sp>
        <p:nvSpPr>
          <p:cNvPr id="17" name="Google Shape;17;p22"/>
          <p:cNvSpPr/>
          <p:nvPr>
            <p:ph idx="2" type="pic"/>
          </p:nvPr>
        </p:nvSpPr>
        <p:spPr>
          <a:xfrm>
            <a:off x="-1155700" y="-1295400"/>
            <a:ext cx="26746199" cy="1601893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1pPr>
            <a:lvl2pPr lvl="1"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18" name="Google Shape;18;p22"/>
          <p:cNvSpPr txBox="1"/>
          <p:nvPr>
            <p:ph type="title"/>
          </p:nvPr>
        </p:nvSpPr>
        <p:spPr>
          <a:xfrm>
            <a:off x="1206500" y="7124700"/>
            <a:ext cx="21971000" cy="4648200"/>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9" name="Google Shape;19;p22"/>
          <p:cNvSpPr txBox="1"/>
          <p:nvPr>
            <p:ph idx="1" type="body"/>
          </p:nvPr>
        </p:nvSpPr>
        <p:spPr>
          <a:xfrm>
            <a:off x="1207690" y="1106137"/>
            <a:ext cx="21968621"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0" name="Google Shape;20;p22"/>
          <p:cNvSpPr txBox="1"/>
          <p:nvPr>
            <p:ph idx="3" type="body"/>
          </p:nvPr>
        </p:nvSpPr>
        <p:spPr>
          <a:xfrm>
            <a:off x="1206500" y="11609910"/>
            <a:ext cx="21971000" cy="111695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1" name="Google Shape;21;p22"/>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p:cSld name="Title &amp; Photo Alt">
    <p:spTree>
      <p:nvGrpSpPr>
        <p:cNvPr id="22" name="Shape 22"/>
        <p:cNvGrpSpPr/>
        <p:nvPr/>
      </p:nvGrpSpPr>
      <p:grpSpPr>
        <a:xfrm>
          <a:off x="0" y="0"/>
          <a:ext cx="0" cy="0"/>
          <a:chOff x="0" y="0"/>
          <a:chExt cx="0" cy="0"/>
        </a:xfrm>
      </p:grpSpPr>
      <p:sp>
        <p:nvSpPr>
          <p:cNvPr id="23" name="Google Shape;23;p23"/>
          <p:cNvSpPr/>
          <p:nvPr>
            <p:ph idx="2" type="pic"/>
          </p:nvPr>
        </p:nvSpPr>
        <p:spPr>
          <a:xfrm>
            <a:off x="10972800" y="-203200"/>
            <a:ext cx="12144836" cy="14135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1pPr>
            <a:lvl2pPr lvl="1"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24" name="Google Shape;24;p23"/>
          <p:cNvSpPr txBox="1"/>
          <p:nvPr>
            <p:ph type="title"/>
          </p:nvPr>
        </p:nvSpPr>
        <p:spPr>
          <a:xfrm>
            <a:off x="1206500" y="1270000"/>
            <a:ext cx="9779000" cy="5882273"/>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25" name="Google Shape;25;p23"/>
          <p:cNvSpPr txBox="1"/>
          <p:nvPr>
            <p:ph idx="1" type="body"/>
          </p:nvPr>
        </p:nvSpPr>
        <p:spPr>
          <a:xfrm>
            <a:off x="1206500" y="7060576"/>
            <a:ext cx="9779000" cy="5385424"/>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6" name="Google Shape;26;p23"/>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27" name="Shape 27"/>
        <p:cNvGrpSpPr/>
        <p:nvPr/>
      </p:nvGrpSpPr>
      <p:grpSpPr>
        <a:xfrm>
          <a:off x="0" y="0"/>
          <a:ext cx="0" cy="0"/>
          <a:chOff x="0" y="0"/>
          <a:chExt cx="0" cy="0"/>
        </a:xfrm>
      </p:grpSpPr>
      <p:sp>
        <p:nvSpPr>
          <p:cNvPr id="28" name="Google Shape;28;p24"/>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29" name="Google Shape;29;p24"/>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30" name="Google Shape;30;p24"/>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31" name="Google Shape;31;p24"/>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32" name="Shape 32"/>
        <p:cNvGrpSpPr/>
        <p:nvPr/>
      </p:nvGrpSpPr>
      <p:grpSpPr>
        <a:xfrm>
          <a:off x="0" y="0"/>
          <a:ext cx="0" cy="0"/>
          <a:chOff x="0" y="0"/>
          <a:chExt cx="0" cy="0"/>
        </a:xfrm>
      </p:grpSpPr>
      <p:sp>
        <p:nvSpPr>
          <p:cNvPr id="33" name="Google Shape;33;p25"/>
          <p:cNvSpPr txBox="1"/>
          <p:nvPr>
            <p:ph idx="1"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34" name="Google Shape;34;p25"/>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35" name="Shape 35"/>
        <p:cNvGrpSpPr/>
        <p:nvPr/>
      </p:nvGrpSpPr>
      <p:grpSpPr>
        <a:xfrm>
          <a:off x="0" y="0"/>
          <a:ext cx="0" cy="0"/>
          <a:chOff x="0" y="0"/>
          <a:chExt cx="0" cy="0"/>
        </a:xfrm>
      </p:grpSpPr>
      <p:sp>
        <p:nvSpPr>
          <p:cNvPr id="36" name="Google Shape;36;p26"/>
          <p:cNvSpPr txBox="1"/>
          <p:nvPr>
            <p:ph idx="1" type="body"/>
          </p:nvPr>
        </p:nvSpPr>
        <p:spPr>
          <a:xfrm>
            <a:off x="1206500" y="2372962"/>
            <a:ext cx="9779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37" name="Google Shape;37;p26"/>
          <p:cNvSpPr txBox="1"/>
          <p:nvPr>
            <p:ph idx="2" type="body"/>
          </p:nvPr>
        </p:nvSpPr>
        <p:spPr>
          <a:xfrm>
            <a:off x="1206500" y="4248504"/>
            <a:ext cx="9779000" cy="8256630"/>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38" name="Google Shape;38;p26"/>
          <p:cNvSpPr/>
          <p:nvPr>
            <p:ph idx="3" type="pic"/>
          </p:nvPr>
        </p:nvSpPr>
        <p:spPr>
          <a:xfrm>
            <a:off x="12192000" y="-407266"/>
            <a:ext cx="10916874" cy="1455583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1pPr>
            <a:lvl2pPr lvl="1"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39" name="Google Shape;39;p26"/>
          <p:cNvSpPr txBox="1"/>
          <p:nvPr>
            <p:ph type="title"/>
          </p:nvPr>
        </p:nvSpPr>
        <p:spPr>
          <a:xfrm>
            <a:off x="1206500" y="1079500"/>
            <a:ext cx="9779000" cy="14351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40" name="Google Shape;40;p26"/>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
    <p:spTree>
      <p:nvGrpSpPr>
        <p:cNvPr id="41" name="Shape 41"/>
        <p:cNvGrpSpPr/>
        <p:nvPr/>
      </p:nvGrpSpPr>
      <p:grpSpPr>
        <a:xfrm>
          <a:off x="0" y="0"/>
          <a:ext cx="0" cy="0"/>
          <a:chOff x="0" y="0"/>
          <a:chExt cx="0" cy="0"/>
        </a:xfrm>
      </p:grpSpPr>
      <p:sp>
        <p:nvSpPr>
          <p:cNvPr id="42" name="Google Shape;42;p27"/>
          <p:cNvSpPr txBox="1"/>
          <p:nvPr>
            <p:ph type="title"/>
          </p:nvPr>
        </p:nvSpPr>
        <p:spPr>
          <a:xfrm>
            <a:off x="1206496" y="4533900"/>
            <a:ext cx="21971004" cy="4648200"/>
          </a:xfrm>
          <a:prstGeom prst="rect">
            <a:avLst/>
          </a:prstGeom>
          <a:noFill/>
          <a:ln>
            <a:noFill/>
          </a:ln>
        </p:spPr>
        <p:txBody>
          <a:bodyPr anchorCtr="0" anchor="ctr"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b="0" sz="1160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43" name="Google Shape;43;p27"/>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4" name="Shape 44"/>
        <p:cNvGrpSpPr/>
        <p:nvPr/>
      </p:nvGrpSpPr>
      <p:grpSpPr>
        <a:xfrm>
          <a:off x="0" y="0"/>
          <a:ext cx="0" cy="0"/>
          <a:chOff x="0" y="0"/>
          <a:chExt cx="0" cy="0"/>
        </a:xfrm>
      </p:grpSpPr>
      <p:sp>
        <p:nvSpPr>
          <p:cNvPr id="45" name="Google Shape;45;p28"/>
          <p:cNvSpPr txBox="1"/>
          <p:nvPr>
            <p:ph type="title"/>
          </p:nvPr>
        </p:nvSpPr>
        <p:spPr>
          <a:xfrm>
            <a:off x="1206500" y="1079500"/>
            <a:ext cx="21971000" cy="1434949"/>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46" name="Google Shape;46;p28"/>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47" name="Google Shape;47;p28"/>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lvl1pPr lvl="0"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1pPr>
            <a:lvl2pPr lvl="1"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2pPr>
            <a:lvl3pPr lvl="2"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3pPr>
            <a:lvl4pPr lvl="3"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4pPr>
            <a:lvl5pPr lvl="4"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5pPr>
            <a:lvl6pPr lvl="5"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6pPr>
            <a:lvl7pPr lvl="6"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7pPr>
            <a:lvl8pPr lvl="7"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8pPr>
            <a:lvl9pPr lvl="8"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9pPr>
          </a:lstStyle>
          <a:p/>
        </p:txBody>
      </p:sp>
      <p:sp>
        <p:nvSpPr>
          <p:cNvPr id="7" name="Google Shape;7;p19"/>
          <p:cNvSpPr txBox="1"/>
          <p:nvPr>
            <p:ph idx="1"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603504" lvl="0" marL="4572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1pPr>
            <a:lvl2pPr indent="-603504" lvl="1" marL="914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2pPr>
            <a:lvl3pPr indent="-603504" lvl="2" marL="1371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3pPr>
            <a:lvl4pPr indent="-603504" lvl="3" marL="1828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4pPr>
            <a:lvl5pPr indent="-603504" lvl="4" marL="22860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5pPr>
            <a:lvl6pPr indent="-603504" lvl="5" marL="27432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6pPr>
            <a:lvl7pPr indent="-603504" lvl="6" marL="3200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7pPr>
            <a:lvl8pPr indent="-603504" lvl="7" marL="3657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8pPr>
            <a:lvl9pPr indent="-603503" lvl="8" marL="4114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8" name="Google Shape;8;p19"/>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
          <p:cNvSpPr txBox="1"/>
          <p:nvPr>
            <p:ph idx="1" type="body"/>
          </p:nvPr>
        </p:nvSpPr>
        <p:spPr>
          <a:xfrm>
            <a:off x="1201340" y="11859862"/>
            <a:ext cx="21971003" cy="636979"/>
          </a:xfrm>
          <a:prstGeom prst="rect">
            <a:avLst/>
          </a:prstGeom>
          <a:noFill/>
          <a:ln>
            <a:noFill/>
          </a:ln>
        </p:spPr>
        <p:txBody>
          <a:bodyPr anchorCtr="0" anchor="t" bIns="45700" lIns="45700" spcFirstLastPara="1" rIns="45700" wrap="square" tIns="45700">
            <a:normAutofit lnSpcReduction="10000"/>
          </a:bodyPr>
          <a:lstStyle/>
          <a:p>
            <a:pPr indent="0" lvl="0" marL="0" rtl="0" algn="l">
              <a:lnSpc>
                <a:spcPct val="100000"/>
              </a:lnSpc>
              <a:spcBef>
                <a:spcPts val="0"/>
              </a:spcBef>
              <a:spcAft>
                <a:spcPts val="0"/>
              </a:spcAft>
              <a:buClr>
                <a:srgbClr val="000000"/>
              </a:buClr>
              <a:buSzPts val="3600"/>
              <a:buFont typeface="Helvetica Neue"/>
              <a:buNone/>
            </a:pPr>
            <a:r>
              <a:t/>
            </a:r>
            <a:endParaRPr/>
          </a:p>
        </p:txBody>
      </p:sp>
      <p:sp>
        <p:nvSpPr>
          <p:cNvPr id="77" name="Google Shape;77;p1"/>
          <p:cNvSpPr txBox="1"/>
          <p:nvPr>
            <p:ph idx="4294967295" type="ctrTitle"/>
          </p:nvPr>
        </p:nvSpPr>
        <p:spPr>
          <a:xfrm>
            <a:off x="1206496" y="2574991"/>
            <a:ext cx="21971004" cy="4648201"/>
          </a:xfrm>
          <a:prstGeom prst="rect">
            <a:avLst/>
          </a:prstGeom>
          <a:noFill/>
          <a:ln>
            <a:noFill/>
          </a:ln>
        </p:spPr>
        <p:txBody>
          <a:bodyPr anchorCtr="0" anchor="b" bIns="50800" lIns="50800" spcFirstLastPara="1" rIns="50800" wrap="square" tIns="50800">
            <a:normAutofit/>
          </a:bodyPr>
          <a:lstStyle/>
          <a:p>
            <a:pPr indent="0" lvl="0" marL="0" marR="0" rtl="0" algn="l">
              <a:lnSpc>
                <a:spcPct val="80000"/>
              </a:lnSpc>
              <a:spcBef>
                <a:spcPts val="0"/>
              </a:spcBef>
              <a:spcAft>
                <a:spcPts val="0"/>
              </a:spcAft>
              <a:buClr>
                <a:srgbClr val="000000"/>
              </a:buClr>
              <a:buSzPts val="11600"/>
              <a:buFont typeface="Helvetica Neue"/>
              <a:buNone/>
            </a:pPr>
            <a:r>
              <a:t/>
            </a:r>
            <a:endParaRPr b="1" i="0" sz="11600" u="none" cap="none" strike="noStrike">
              <a:solidFill>
                <a:srgbClr val="000000"/>
              </a:solidFill>
              <a:latin typeface="Helvetica Neue"/>
              <a:ea typeface="Helvetica Neue"/>
              <a:cs typeface="Helvetica Neue"/>
              <a:sym typeface="Helvetica Neue"/>
            </a:endParaRPr>
          </a:p>
        </p:txBody>
      </p:sp>
      <p:sp>
        <p:nvSpPr>
          <p:cNvPr id="78" name="Google Shape;78;p1"/>
          <p:cNvSpPr txBox="1"/>
          <p:nvPr>
            <p:ph idx="4294967295" type="subTitle"/>
          </p:nvPr>
        </p:nvSpPr>
        <p:spPr>
          <a:xfrm>
            <a:off x="1201342" y="7223190"/>
            <a:ext cx="21971001" cy="1905001"/>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Clr>
                <a:srgbClr val="000000"/>
              </a:buClr>
              <a:buSzPts val="5500"/>
              <a:buFont typeface="Helvetica Neue"/>
              <a:buNone/>
            </a:pPr>
            <a:r>
              <a:t/>
            </a:r>
            <a:endParaRPr b="1" i="0" sz="5500" u="none" cap="none" strike="noStrike">
              <a:solidFill>
                <a:srgbClr val="000000"/>
              </a:solidFill>
              <a:latin typeface="Helvetica Neue"/>
              <a:ea typeface="Helvetica Neue"/>
              <a:cs typeface="Helvetica Neue"/>
              <a:sym typeface="Helvetica Neue"/>
            </a:endParaRPr>
          </a:p>
        </p:txBody>
      </p:sp>
      <p:pic>
        <p:nvPicPr>
          <p:cNvPr descr="Series Title Slide.png" id="79" name="Google Shape;79;p1"/>
          <p:cNvPicPr preferRelativeResize="0"/>
          <p:nvPr/>
        </p:nvPicPr>
        <p:blipFill rotWithShape="1">
          <a:blip r:embed="rId3">
            <a:alphaModFix/>
          </a:blip>
          <a:srcRect b="0" l="0" r="0" t="0"/>
          <a:stretch/>
        </p:blipFill>
        <p:spPr>
          <a:xfrm>
            <a:off x="0" y="3141"/>
            <a:ext cx="24358040" cy="13709718"/>
          </a:xfrm>
          <a:prstGeom prst="rect">
            <a:avLst/>
          </a:prstGeom>
          <a:noFill/>
          <a:ln>
            <a:noFill/>
          </a:ln>
        </p:spPr>
      </p:pic>
      <p:sp>
        <p:nvSpPr>
          <p:cNvPr id="80" name="Google Shape;80;p1"/>
          <p:cNvSpPr txBox="1"/>
          <p:nvPr/>
        </p:nvSpPr>
        <p:spPr>
          <a:xfrm>
            <a:off x="1196185" y="8551111"/>
            <a:ext cx="11818454" cy="248786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75C85"/>
              </a:buClr>
              <a:buSzPts val="8500"/>
              <a:buFont typeface="Century Gothic"/>
              <a:buNone/>
            </a:pPr>
            <a:r>
              <a:rPr b="0" i="0" lang="en-US" sz="8500" u="none" cap="none" strike="noStrike">
                <a:solidFill>
                  <a:srgbClr val="375C85"/>
                </a:solidFill>
                <a:latin typeface="Century Gothic"/>
                <a:ea typeface="Century Gothic"/>
                <a:cs typeface="Century Gothic"/>
                <a:sym typeface="Century Gothic"/>
              </a:rPr>
              <a:t>______ Things _______</a:t>
            </a:r>
            <a:endParaRPr/>
          </a:p>
          <a:p>
            <a:pPr indent="0" lvl="0" marL="0" marR="0" rtl="0" algn="ctr">
              <a:lnSpc>
                <a:spcPct val="100000"/>
              </a:lnSpc>
              <a:spcBef>
                <a:spcPts val="0"/>
              </a:spcBef>
              <a:spcAft>
                <a:spcPts val="0"/>
              </a:spcAft>
              <a:buClr>
                <a:srgbClr val="375C85"/>
              </a:buClr>
              <a:buSzPts val="7000"/>
              <a:buFont typeface="Century Gothic"/>
              <a:buNone/>
            </a:pPr>
            <a:r>
              <a:rPr b="0" i="0" lang="en-US" sz="7000" u="none" cap="none" strike="noStrike">
                <a:solidFill>
                  <a:srgbClr val="375C85"/>
                </a:solidFill>
                <a:latin typeface="Century Gothic"/>
                <a:ea typeface="Century Gothic"/>
                <a:cs typeface="Century Gothic"/>
                <a:sym typeface="Century Gothic"/>
              </a:rPr>
              <a:t>John 3: 1-10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descr="Blank.png" id="133" name="Google Shape;133;p10"/>
          <p:cNvPicPr preferRelativeResize="0"/>
          <p:nvPr/>
        </p:nvPicPr>
        <p:blipFill rotWithShape="1">
          <a:blip r:embed="rId3">
            <a:alphaModFix/>
          </a:blip>
          <a:srcRect b="0" l="0" r="0" t="0"/>
          <a:stretch/>
        </p:blipFill>
        <p:spPr>
          <a:xfrm>
            <a:off x="0" y="-14686"/>
            <a:ext cx="24395296" cy="13730686"/>
          </a:xfrm>
          <a:prstGeom prst="rect">
            <a:avLst/>
          </a:prstGeom>
          <a:noFill/>
          <a:ln>
            <a:noFill/>
          </a:ln>
        </p:spPr>
      </p:pic>
      <p:sp>
        <p:nvSpPr>
          <p:cNvPr id="134" name="Google Shape;134;p10"/>
          <p:cNvSpPr txBox="1"/>
          <p:nvPr/>
        </p:nvSpPr>
        <p:spPr>
          <a:xfrm>
            <a:off x="990600" y="4441132"/>
            <a:ext cx="22402800" cy="1487587"/>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75C85"/>
              </a:buClr>
              <a:buSzPts val="9000"/>
              <a:buFont typeface="Century Gothic"/>
              <a:buNone/>
            </a:pPr>
            <a:r>
              <a:rPr b="0" i="0" lang="en-US" sz="9000" u="none" cap="none" strike="noStrike">
                <a:solidFill>
                  <a:srgbClr val="375C85"/>
                </a:solidFill>
                <a:latin typeface="Century Gothic"/>
                <a:ea typeface="Century Gothic"/>
                <a:cs typeface="Century Gothic"/>
                <a:sym typeface="Century Gothic"/>
              </a:rPr>
              <a:t>Have you been born again?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descr="Blank.png" id="139" name="Google Shape;139;p11"/>
          <p:cNvPicPr preferRelativeResize="0"/>
          <p:nvPr/>
        </p:nvPicPr>
        <p:blipFill rotWithShape="1">
          <a:blip r:embed="rId3">
            <a:alphaModFix/>
          </a:blip>
          <a:srcRect b="0" l="0" r="0" t="0"/>
          <a:stretch/>
        </p:blipFill>
        <p:spPr>
          <a:xfrm>
            <a:off x="0" y="-14686"/>
            <a:ext cx="24395296" cy="13730686"/>
          </a:xfrm>
          <a:prstGeom prst="rect">
            <a:avLst/>
          </a:prstGeom>
          <a:noFill/>
          <a:ln>
            <a:noFill/>
          </a:ln>
        </p:spPr>
      </p:pic>
      <p:sp>
        <p:nvSpPr>
          <p:cNvPr id="140" name="Google Shape;140;p11"/>
          <p:cNvSpPr txBox="1"/>
          <p:nvPr/>
        </p:nvSpPr>
        <p:spPr>
          <a:xfrm>
            <a:off x="990600" y="3748635"/>
            <a:ext cx="22402800" cy="287258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75C85"/>
              </a:buClr>
              <a:buSzPts val="9000"/>
              <a:buFont typeface="Century Gothic"/>
              <a:buNone/>
            </a:pPr>
            <a:r>
              <a:rPr b="0" i="0" lang="en-US" sz="9000" u="none" cap="none" strike="noStrike">
                <a:solidFill>
                  <a:srgbClr val="375C85"/>
                </a:solidFill>
                <a:latin typeface="Century Gothic"/>
                <a:ea typeface="Century Gothic"/>
                <a:cs typeface="Century Gothic"/>
                <a:sym typeface="Century Gothic"/>
              </a:rPr>
              <a:t>Jesus explains that the new birth is </a:t>
            </a:r>
            <a:endParaRPr/>
          </a:p>
          <a:p>
            <a:pPr indent="0" lvl="0" marL="0" marR="0" rtl="0" algn="ctr">
              <a:lnSpc>
                <a:spcPct val="100000"/>
              </a:lnSpc>
              <a:spcBef>
                <a:spcPts val="0"/>
              </a:spcBef>
              <a:spcAft>
                <a:spcPts val="0"/>
              </a:spcAft>
              <a:buClr>
                <a:srgbClr val="375C85"/>
              </a:buClr>
              <a:buSzPts val="9000"/>
              <a:buFont typeface="Century Gothic"/>
              <a:buNone/>
            </a:pPr>
            <a:r>
              <a:rPr b="0" i="0" lang="en-US" sz="9000" u="none" cap="none" strike="noStrike">
                <a:solidFill>
                  <a:srgbClr val="375C85"/>
                </a:solidFill>
                <a:latin typeface="Century Gothic"/>
                <a:ea typeface="Century Gothic"/>
                <a:cs typeface="Century Gothic"/>
                <a:sym typeface="Century Gothic"/>
              </a:rPr>
              <a:t>“of water and the Spirit”</a:t>
            </a:r>
            <a:endParaRPr b="0" i="0" sz="9000" u="none" cap="none" strike="noStrike">
              <a:solidFill>
                <a:srgbClr val="375C85"/>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descr="Blank.png" id="145" name="Google Shape;145;p12"/>
          <p:cNvPicPr preferRelativeResize="0"/>
          <p:nvPr/>
        </p:nvPicPr>
        <p:blipFill rotWithShape="1">
          <a:blip r:embed="rId3">
            <a:alphaModFix/>
          </a:blip>
          <a:srcRect b="0" l="0" r="0" t="0"/>
          <a:stretch/>
        </p:blipFill>
        <p:spPr>
          <a:xfrm>
            <a:off x="0" y="-14686"/>
            <a:ext cx="24395296" cy="13730686"/>
          </a:xfrm>
          <a:prstGeom prst="rect">
            <a:avLst/>
          </a:prstGeom>
          <a:noFill/>
          <a:ln>
            <a:noFill/>
          </a:ln>
        </p:spPr>
      </p:pic>
      <p:sp>
        <p:nvSpPr>
          <p:cNvPr id="146" name="Google Shape;146;p12"/>
          <p:cNvSpPr txBox="1"/>
          <p:nvPr/>
        </p:nvSpPr>
        <p:spPr>
          <a:xfrm>
            <a:off x="990600" y="-14686"/>
            <a:ext cx="22402800" cy="1364476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75C85"/>
              </a:buClr>
              <a:buSzPts val="8000"/>
              <a:buFont typeface="Century Gothic"/>
              <a:buNone/>
            </a:pPr>
            <a:r>
              <a:rPr b="0" i="0" lang="en-US" sz="8000" u="none" cap="none" strike="noStrike">
                <a:solidFill>
                  <a:srgbClr val="375C85"/>
                </a:solidFill>
                <a:latin typeface="Century Gothic"/>
                <a:ea typeface="Century Gothic"/>
                <a:cs typeface="Century Gothic"/>
                <a:sym typeface="Century Gothic"/>
              </a:rPr>
              <a:t>“‘For I will take you out of the nations; I will gather you from all the countries and bring you back into your own land. I will sprinkle clean water on you, and you will be clean; I will cleanse you from all your impurities and from all your idols. I will give you a new heart and put a new spirit in you; I will remove from you your heart of stone and give you a heart of flesh. And I will put my Spirit in you and move you to follow my decrees and be careful to keep my laws.”     --Ezekiel 36:24-27</a:t>
            </a:r>
            <a:endParaRPr b="0" i="0" sz="8000" u="none" cap="none" strike="noStrike">
              <a:solidFill>
                <a:srgbClr val="375C85"/>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descr="Blank.png" id="151" name="Google Shape;151;p13"/>
          <p:cNvPicPr preferRelativeResize="0"/>
          <p:nvPr/>
        </p:nvPicPr>
        <p:blipFill rotWithShape="1">
          <a:blip r:embed="rId3">
            <a:alphaModFix/>
          </a:blip>
          <a:srcRect b="0" l="0" r="0" t="0"/>
          <a:stretch/>
        </p:blipFill>
        <p:spPr>
          <a:xfrm>
            <a:off x="0" y="-14686"/>
            <a:ext cx="24395296" cy="13730686"/>
          </a:xfrm>
          <a:prstGeom prst="rect">
            <a:avLst/>
          </a:prstGeom>
          <a:noFill/>
          <a:ln>
            <a:noFill/>
          </a:ln>
        </p:spPr>
      </p:pic>
      <p:sp>
        <p:nvSpPr>
          <p:cNvPr id="152" name="Google Shape;152;p13"/>
          <p:cNvSpPr txBox="1"/>
          <p:nvPr/>
        </p:nvSpPr>
        <p:spPr>
          <a:xfrm>
            <a:off x="990600" y="4441132"/>
            <a:ext cx="22402800" cy="1487587"/>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75C85"/>
              </a:buClr>
              <a:buSzPts val="9000"/>
              <a:buFont typeface="Century Gothic"/>
              <a:buNone/>
            </a:pPr>
            <a:r>
              <a:rPr b="0" i="0" lang="en-US" sz="9000" u="none" cap="none" strike="noStrike">
                <a:solidFill>
                  <a:srgbClr val="375C85"/>
                </a:solidFill>
                <a:latin typeface="Century Gothic"/>
                <a:ea typeface="Century Gothic"/>
                <a:cs typeface="Century Gothic"/>
                <a:sym typeface="Century Gothic"/>
              </a:rPr>
              <a:t>So how is one born again?</a:t>
            </a:r>
            <a:endParaRPr b="0" i="0" sz="9000" u="none" cap="none" strike="noStrike">
              <a:solidFill>
                <a:srgbClr val="375C85"/>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Blank.png" id="157" name="Google Shape;157;p14"/>
          <p:cNvPicPr preferRelativeResize="0"/>
          <p:nvPr/>
        </p:nvPicPr>
        <p:blipFill rotWithShape="1">
          <a:blip r:embed="rId3">
            <a:alphaModFix/>
          </a:blip>
          <a:srcRect b="0" l="0" r="0" t="0"/>
          <a:stretch/>
        </p:blipFill>
        <p:spPr>
          <a:xfrm>
            <a:off x="0" y="0"/>
            <a:ext cx="24395296" cy="13730686"/>
          </a:xfrm>
          <a:prstGeom prst="rect">
            <a:avLst/>
          </a:prstGeom>
          <a:noFill/>
          <a:ln>
            <a:noFill/>
          </a:ln>
        </p:spPr>
      </p:pic>
      <p:pic>
        <p:nvPicPr>
          <p:cNvPr descr="A picture containing text, outdoor, rock, stone&#10;&#10;Description automatically generated" id="158" name="Google Shape;158;p14"/>
          <p:cNvPicPr preferRelativeResize="0"/>
          <p:nvPr/>
        </p:nvPicPr>
        <p:blipFill rotWithShape="1">
          <a:blip r:embed="rId4">
            <a:alphaModFix/>
          </a:blip>
          <a:srcRect b="0" l="0" r="0" t="0"/>
          <a:stretch/>
        </p:blipFill>
        <p:spPr>
          <a:xfrm>
            <a:off x="0" y="-794459"/>
            <a:ext cx="24395295" cy="1524705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descr="Blank.png" id="163" name="Google Shape;163;p15"/>
          <p:cNvPicPr preferRelativeResize="0"/>
          <p:nvPr/>
        </p:nvPicPr>
        <p:blipFill rotWithShape="1">
          <a:blip r:embed="rId3">
            <a:alphaModFix/>
          </a:blip>
          <a:srcRect b="0" l="0" r="0" t="0"/>
          <a:stretch/>
        </p:blipFill>
        <p:spPr>
          <a:xfrm>
            <a:off x="0" y="0"/>
            <a:ext cx="24395296" cy="13730686"/>
          </a:xfrm>
          <a:prstGeom prst="rect">
            <a:avLst/>
          </a:prstGeom>
          <a:noFill/>
          <a:ln>
            <a:noFill/>
          </a:ln>
        </p:spPr>
      </p:pic>
      <p:pic>
        <p:nvPicPr>
          <p:cNvPr descr="A person wearing glasses&#10;&#10;Description automatically generated with medium confidence" id="164" name="Google Shape;164;p15"/>
          <p:cNvPicPr preferRelativeResize="0"/>
          <p:nvPr/>
        </p:nvPicPr>
        <p:blipFill rotWithShape="1">
          <a:blip r:embed="rId4">
            <a:alphaModFix/>
          </a:blip>
          <a:srcRect b="0" l="0" r="0" t="0"/>
          <a:stretch/>
        </p:blipFill>
        <p:spPr>
          <a:xfrm>
            <a:off x="0" y="-558800"/>
            <a:ext cx="24968199" cy="15605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descr="Blank.png" id="169" name="Google Shape;169;p16"/>
          <p:cNvPicPr preferRelativeResize="0"/>
          <p:nvPr/>
        </p:nvPicPr>
        <p:blipFill rotWithShape="1">
          <a:blip r:embed="rId3">
            <a:alphaModFix/>
          </a:blip>
          <a:srcRect b="0" l="0" r="0" t="0"/>
          <a:stretch/>
        </p:blipFill>
        <p:spPr>
          <a:xfrm>
            <a:off x="0" y="0"/>
            <a:ext cx="24395296" cy="13730686"/>
          </a:xfrm>
          <a:prstGeom prst="rect">
            <a:avLst/>
          </a:prstGeom>
          <a:noFill/>
          <a:ln>
            <a:noFill/>
          </a:ln>
        </p:spPr>
      </p:pic>
      <p:pic>
        <p:nvPicPr>
          <p:cNvPr descr="A picture containing tree, outdoor&#10;&#10;Description automatically generated" id="170" name="Google Shape;170;p16"/>
          <p:cNvPicPr preferRelativeResize="0"/>
          <p:nvPr/>
        </p:nvPicPr>
        <p:blipFill rotWithShape="1">
          <a:blip r:embed="rId4">
            <a:alphaModFix/>
          </a:blip>
          <a:srcRect b="0" l="0" r="0" t="0"/>
          <a:stretch/>
        </p:blipFill>
        <p:spPr>
          <a:xfrm>
            <a:off x="0" y="-1167691"/>
            <a:ext cx="25044400" cy="156527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descr="Blank.png" id="175" name="Google Shape;175;p17"/>
          <p:cNvPicPr preferRelativeResize="0"/>
          <p:nvPr/>
        </p:nvPicPr>
        <p:blipFill rotWithShape="1">
          <a:blip r:embed="rId3">
            <a:alphaModFix/>
          </a:blip>
          <a:srcRect b="0" l="0" r="0" t="0"/>
          <a:stretch/>
        </p:blipFill>
        <p:spPr>
          <a:xfrm>
            <a:off x="0" y="-14686"/>
            <a:ext cx="24395296" cy="13730686"/>
          </a:xfrm>
          <a:prstGeom prst="rect">
            <a:avLst/>
          </a:prstGeom>
          <a:noFill/>
          <a:ln>
            <a:noFill/>
          </a:ln>
        </p:spPr>
      </p:pic>
      <p:sp>
        <p:nvSpPr>
          <p:cNvPr id="176" name="Google Shape;176;p17"/>
          <p:cNvSpPr txBox="1"/>
          <p:nvPr/>
        </p:nvSpPr>
        <p:spPr>
          <a:xfrm>
            <a:off x="419100" y="720603"/>
            <a:ext cx="23545800" cy="1187504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75C85"/>
              </a:buClr>
              <a:buSzPts val="8500"/>
              <a:buFont typeface="Century Gothic"/>
              <a:buNone/>
            </a:pPr>
            <a:r>
              <a:rPr b="0" i="0" lang="en-US" sz="8500" u="none" cap="none" strike="noStrike">
                <a:solidFill>
                  <a:srgbClr val="375C85"/>
                </a:solidFill>
                <a:latin typeface="Century Gothic"/>
                <a:ea typeface="Century Gothic"/>
                <a:cs typeface="Century Gothic"/>
                <a:sym typeface="Century Gothic"/>
              </a:rPr>
              <a:t>Jesus, I want the New Life that only you can offer. I’m turning from my own ways right now. I’m choosing to accept your grace and forgiveness in my life. I want to put first things first by asking you to change my heart right now. Please help me as I begin this New Life walking with you.</a:t>
            </a:r>
            <a:endParaRPr/>
          </a:p>
          <a:p>
            <a:pPr indent="0" lvl="0" marL="0" marR="0" rtl="0" algn="ctr">
              <a:lnSpc>
                <a:spcPct val="100000"/>
              </a:lnSpc>
              <a:spcBef>
                <a:spcPts val="0"/>
              </a:spcBef>
              <a:spcAft>
                <a:spcPts val="0"/>
              </a:spcAft>
              <a:buClr>
                <a:srgbClr val="5E5E5E"/>
              </a:buClr>
              <a:buSzPts val="8500"/>
              <a:buFont typeface="Helvetica Neue Light"/>
              <a:buNone/>
            </a:pPr>
            <a:r>
              <a:t/>
            </a:r>
            <a:endParaRPr b="0" i="0" sz="8500" u="none" cap="none" strike="noStrike">
              <a:solidFill>
                <a:srgbClr val="375C85"/>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375C85"/>
              </a:buClr>
              <a:buSzPts val="8500"/>
              <a:buFont typeface="Century Gothic"/>
              <a:buNone/>
            </a:pPr>
            <a:r>
              <a:rPr b="0" i="0" lang="en-US" sz="8500" u="none" cap="none" strike="noStrike">
                <a:solidFill>
                  <a:srgbClr val="375C85"/>
                </a:solidFill>
                <a:latin typeface="Century Gothic"/>
                <a:ea typeface="Century Gothic"/>
                <a:cs typeface="Century Gothic"/>
                <a:sym typeface="Century Gothic"/>
              </a:rPr>
              <a:t>Text for Prayer:  913 214 9123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8"/>
          <p:cNvSpPr txBox="1"/>
          <p:nvPr>
            <p:ph idx="1" type="body"/>
          </p:nvPr>
        </p:nvSpPr>
        <p:spPr>
          <a:xfrm>
            <a:off x="1201340" y="11859862"/>
            <a:ext cx="21971003" cy="636979"/>
          </a:xfrm>
          <a:prstGeom prst="rect">
            <a:avLst/>
          </a:prstGeom>
          <a:noFill/>
          <a:ln>
            <a:noFill/>
          </a:ln>
        </p:spPr>
        <p:txBody>
          <a:bodyPr anchorCtr="0" anchor="t" bIns="45700" lIns="45700" spcFirstLastPara="1" rIns="45700" wrap="square" tIns="45700">
            <a:normAutofit lnSpcReduction="10000"/>
          </a:bodyPr>
          <a:lstStyle/>
          <a:p>
            <a:pPr indent="0" lvl="0" marL="0" rtl="0" algn="l">
              <a:lnSpc>
                <a:spcPct val="100000"/>
              </a:lnSpc>
              <a:spcBef>
                <a:spcPts val="0"/>
              </a:spcBef>
              <a:spcAft>
                <a:spcPts val="0"/>
              </a:spcAft>
              <a:buClr>
                <a:srgbClr val="000000"/>
              </a:buClr>
              <a:buSzPts val="3600"/>
              <a:buFont typeface="Helvetica Neue"/>
              <a:buNone/>
            </a:pPr>
            <a:r>
              <a:t/>
            </a:r>
            <a:endParaRPr/>
          </a:p>
        </p:txBody>
      </p:sp>
      <p:sp>
        <p:nvSpPr>
          <p:cNvPr id="182" name="Google Shape;182;p18"/>
          <p:cNvSpPr txBox="1"/>
          <p:nvPr>
            <p:ph idx="4294967295" type="ctrTitle"/>
          </p:nvPr>
        </p:nvSpPr>
        <p:spPr>
          <a:xfrm>
            <a:off x="1206496" y="2574991"/>
            <a:ext cx="21971004" cy="4648201"/>
          </a:xfrm>
          <a:prstGeom prst="rect">
            <a:avLst/>
          </a:prstGeom>
          <a:noFill/>
          <a:ln>
            <a:noFill/>
          </a:ln>
        </p:spPr>
        <p:txBody>
          <a:bodyPr anchorCtr="0" anchor="b" bIns="50800" lIns="50800" spcFirstLastPara="1" rIns="50800" wrap="square" tIns="50800">
            <a:normAutofit/>
          </a:bodyPr>
          <a:lstStyle/>
          <a:p>
            <a:pPr indent="0" lvl="0" marL="0" marR="0" rtl="0" algn="l">
              <a:lnSpc>
                <a:spcPct val="80000"/>
              </a:lnSpc>
              <a:spcBef>
                <a:spcPts val="0"/>
              </a:spcBef>
              <a:spcAft>
                <a:spcPts val="0"/>
              </a:spcAft>
              <a:buClr>
                <a:srgbClr val="000000"/>
              </a:buClr>
              <a:buSzPts val="11600"/>
              <a:buFont typeface="Helvetica Neue"/>
              <a:buNone/>
            </a:pPr>
            <a:r>
              <a:t/>
            </a:r>
            <a:endParaRPr b="1" i="0" sz="11600" u="none" cap="none" strike="noStrike">
              <a:solidFill>
                <a:srgbClr val="000000"/>
              </a:solidFill>
              <a:latin typeface="Helvetica Neue"/>
              <a:ea typeface="Helvetica Neue"/>
              <a:cs typeface="Helvetica Neue"/>
              <a:sym typeface="Helvetica Neue"/>
            </a:endParaRPr>
          </a:p>
        </p:txBody>
      </p:sp>
      <p:sp>
        <p:nvSpPr>
          <p:cNvPr id="183" name="Google Shape;183;p18"/>
          <p:cNvSpPr txBox="1"/>
          <p:nvPr>
            <p:ph idx="4294967295" type="subTitle"/>
          </p:nvPr>
        </p:nvSpPr>
        <p:spPr>
          <a:xfrm>
            <a:off x="1201342" y="7223190"/>
            <a:ext cx="21971001" cy="1905001"/>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Clr>
                <a:srgbClr val="000000"/>
              </a:buClr>
              <a:buSzPts val="5500"/>
              <a:buFont typeface="Helvetica Neue"/>
              <a:buNone/>
            </a:pPr>
            <a:r>
              <a:t/>
            </a:r>
            <a:endParaRPr b="1" i="0" sz="5500" u="none" cap="none" strike="noStrike">
              <a:solidFill>
                <a:srgbClr val="000000"/>
              </a:solidFill>
              <a:latin typeface="Helvetica Neue"/>
              <a:ea typeface="Helvetica Neue"/>
              <a:cs typeface="Helvetica Neue"/>
              <a:sym typeface="Helvetica Neue"/>
            </a:endParaRPr>
          </a:p>
        </p:txBody>
      </p:sp>
      <p:pic>
        <p:nvPicPr>
          <p:cNvPr descr="Series Title Slide.png" id="184" name="Google Shape;184;p18"/>
          <p:cNvPicPr preferRelativeResize="0"/>
          <p:nvPr/>
        </p:nvPicPr>
        <p:blipFill rotWithShape="1">
          <a:blip r:embed="rId3">
            <a:alphaModFix/>
          </a:blip>
          <a:srcRect b="0" l="0" r="0" t="0"/>
          <a:stretch/>
        </p:blipFill>
        <p:spPr>
          <a:xfrm>
            <a:off x="0" y="3141"/>
            <a:ext cx="24358040" cy="13709718"/>
          </a:xfrm>
          <a:prstGeom prst="rect">
            <a:avLst/>
          </a:prstGeom>
          <a:noFill/>
          <a:ln>
            <a:noFill/>
          </a:ln>
        </p:spPr>
      </p:pic>
      <p:sp>
        <p:nvSpPr>
          <p:cNvPr id="185" name="Google Shape;185;p18"/>
          <p:cNvSpPr txBox="1"/>
          <p:nvPr/>
        </p:nvSpPr>
        <p:spPr>
          <a:xfrm>
            <a:off x="1196185" y="8551111"/>
            <a:ext cx="11818454" cy="248786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75C85"/>
              </a:buClr>
              <a:buSzPts val="8500"/>
              <a:buFont typeface="Century Gothic"/>
              <a:buNone/>
            </a:pPr>
            <a:r>
              <a:rPr b="0" i="0" lang="en-US" sz="8500" u="none" cap="none" strike="noStrike">
                <a:solidFill>
                  <a:srgbClr val="375C85"/>
                </a:solidFill>
                <a:latin typeface="Century Gothic"/>
                <a:ea typeface="Century Gothic"/>
                <a:cs typeface="Century Gothic"/>
                <a:sym typeface="Century Gothic"/>
              </a:rPr>
              <a:t>______ Things _______</a:t>
            </a:r>
            <a:endParaRPr/>
          </a:p>
          <a:p>
            <a:pPr indent="0" lvl="0" marL="0" marR="0" rtl="0" algn="ctr">
              <a:lnSpc>
                <a:spcPct val="100000"/>
              </a:lnSpc>
              <a:spcBef>
                <a:spcPts val="0"/>
              </a:spcBef>
              <a:spcAft>
                <a:spcPts val="0"/>
              </a:spcAft>
              <a:buClr>
                <a:srgbClr val="375C85"/>
              </a:buClr>
              <a:buSzPts val="7000"/>
              <a:buFont typeface="Century Gothic"/>
              <a:buNone/>
            </a:pPr>
            <a:r>
              <a:rPr b="0" i="0" lang="en-US" sz="7000" u="none" cap="none" strike="noStrike">
                <a:solidFill>
                  <a:srgbClr val="375C85"/>
                </a:solidFill>
                <a:latin typeface="Century Gothic"/>
                <a:ea typeface="Century Gothic"/>
                <a:cs typeface="Century Gothic"/>
                <a:sym typeface="Century Gothic"/>
              </a:rPr>
              <a:t>John 3: 1-10</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descr="Blank.png" id="85" name="Google Shape;85;p2"/>
          <p:cNvPicPr preferRelativeResize="0"/>
          <p:nvPr/>
        </p:nvPicPr>
        <p:blipFill rotWithShape="1">
          <a:blip r:embed="rId3">
            <a:alphaModFix/>
          </a:blip>
          <a:srcRect b="0" l="0" r="0" t="0"/>
          <a:stretch/>
        </p:blipFill>
        <p:spPr>
          <a:xfrm>
            <a:off x="-5647" y="2347"/>
            <a:ext cx="24395296" cy="13730686"/>
          </a:xfrm>
          <a:prstGeom prst="rect">
            <a:avLst/>
          </a:prstGeom>
          <a:noFill/>
          <a:ln>
            <a:noFill/>
          </a:ln>
        </p:spPr>
      </p:pic>
      <p:pic>
        <p:nvPicPr>
          <p:cNvPr descr="A horse pulling a carriage&#10;&#10;Description automatically generated" id="86" name="Google Shape;86;p2"/>
          <p:cNvPicPr preferRelativeResize="0"/>
          <p:nvPr/>
        </p:nvPicPr>
        <p:blipFill rotWithShape="1">
          <a:blip r:embed="rId4">
            <a:alphaModFix/>
          </a:blip>
          <a:srcRect b="0" l="0" r="0" t="0"/>
          <a:stretch/>
        </p:blipFill>
        <p:spPr>
          <a:xfrm>
            <a:off x="2308859" y="0"/>
            <a:ext cx="19750879" cy="1373303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descr="Blank.png" id="91" name="Google Shape;91;p3"/>
          <p:cNvPicPr preferRelativeResize="0"/>
          <p:nvPr/>
        </p:nvPicPr>
        <p:blipFill rotWithShape="1">
          <a:blip r:embed="rId3">
            <a:alphaModFix/>
          </a:blip>
          <a:srcRect b="0" l="0" r="0" t="0"/>
          <a:stretch/>
        </p:blipFill>
        <p:spPr>
          <a:xfrm>
            <a:off x="-11295" y="0"/>
            <a:ext cx="24395296" cy="13730686"/>
          </a:xfrm>
          <a:prstGeom prst="rect">
            <a:avLst/>
          </a:prstGeom>
          <a:noFill/>
          <a:ln>
            <a:noFill/>
          </a:ln>
        </p:spPr>
      </p:pic>
      <p:sp>
        <p:nvSpPr>
          <p:cNvPr id="92" name="Google Shape;92;p3"/>
          <p:cNvSpPr txBox="1"/>
          <p:nvPr/>
        </p:nvSpPr>
        <p:spPr>
          <a:xfrm>
            <a:off x="2699666" y="3680055"/>
            <a:ext cx="18354393" cy="287258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75C85"/>
              </a:buClr>
              <a:buSzPts val="9000"/>
              <a:buFont typeface="Century Gothic"/>
              <a:buNone/>
            </a:pPr>
            <a:r>
              <a:rPr b="0" i="0" lang="en-US" sz="9000" u="none" cap="none" strike="noStrike">
                <a:solidFill>
                  <a:srgbClr val="375C85"/>
                </a:solidFill>
                <a:latin typeface="Century Gothic"/>
                <a:ea typeface="Century Gothic"/>
                <a:cs typeface="Century Gothic"/>
                <a:sym typeface="Century Gothic"/>
              </a:rPr>
              <a:t>It’s easy to get the cart before the horse</a:t>
            </a:r>
            <a:endParaRPr b="0" i="0" sz="9000" u="none" cap="none" strike="noStrike">
              <a:solidFill>
                <a:srgbClr val="375C85"/>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descr="Blank.png" id="97" name="Google Shape;97;p4"/>
          <p:cNvPicPr preferRelativeResize="0"/>
          <p:nvPr/>
        </p:nvPicPr>
        <p:blipFill rotWithShape="1">
          <a:blip r:embed="rId3">
            <a:alphaModFix/>
          </a:blip>
          <a:srcRect b="0" l="0" r="0" t="0"/>
          <a:stretch/>
        </p:blipFill>
        <p:spPr>
          <a:xfrm>
            <a:off x="0" y="-14686"/>
            <a:ext cx="24395296" cy="13730686"/>
          </a:xfrm>
          <a:prstGeom prst="rect">
            <a:avLst/>
          </a:prstGeom>
          <a:noFill/>
          <a:ln>
            <a:noFill/>
          </a:ln>
        </p:spPr>
      </p:pic>
      <p:sp>
        <p:nvSpPr>
          <p:cNvPr id="98" name="Google Shape;98;p4"/>
          <p:cNvSpPr txBox="1"/>
          <p:nvPr/>
        </p:nvSpPr>
        <p:spPr>
          <a:xfrm>
            <a:off x="2699666" y="4372552"/>
            <a:ext cx="18354393" cy="1487587"/>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75C85"/>
              </a:buClr>
              <a:buSzPts val="9000"/>
              <a:buFont typeface="Century Gothic"/>
              <a:buNone/>
            </a:pPr>
            <a:r>
              <a:rPr b="0" i="0" lang="en-US" sz="9000" u="none" cap="none" strike="noStrike">
                <a:solidFill>
                  <a:srgbClr val="375C85"/>
                </a:solidFill>
                <a:latin typeface="Century Gothic"/>
                <a:ea typeface="Century Gothic"/>
                <a:cs typeface="Century Gothic"/>
                <a:sym typeface="Century Gothic"/>
              </a:rPr>
              <a:t>Nicodemus is a perfect example</a:t>
            </a:r>
            <a:endParaRPr b="0" i="0" sz="9000" u="none" cap="none" strike="noStrike">
              <a:solidFill>
                <a:srgbClr val="375C85"/>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descr="Blank.png" id="103" name="Google Shape;103;p6"/>
          <p:cNvPicPr preferRelativeResize="0"/>
          <p:nvPr/>
        </p:nvPicPr>
        <p:blipFill rotWithShape="1">
          <a:blip r:embed="rId3">
            <a:alphaModFix/>
          </a:blip>
          <a:srcRect b="0" l="0" r="0" t="0"/>
          <a:stretch/>
        </p:blipFill>
        <p:spPr>
          <a:xfrm>
            <a:off x="-11295" y="-14686"/>
            <a:ext cx="24395296" cy="13730686"/>
          </a:xfrm>
          <a:prstGeom prst="rect">
            <a:avLst/>
          </a:prstGeom>
          <a:noFill/>
          <a:ln>
            <a:noFill/>
          </a:ln>
        </p:spPr>
      </p:pic>
      <p:sp>
        <p:nvSpPr>
          <p:cNvPr id="104" name="Google Shape;104;p6"/>
          <p:cNvSpPr txBox="1"/>
          <p:nvPr/>
        </p:nvSpPr>
        <p:spPr>
          <a:xfrm>
            <a:off x="744922" y="186214"/>
            <a:ext cx="23248620" cy="12413655"/>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75C85"/>
              </a:buClr>
              <a:buSzPts val="8000"/>
              <a:buFont typeface="Century Gothic"/>
              <a:buNone/>
            </a:pPr>
            <a:r>
              <a:rPr b="0" i="0" lang="en-US" sz="8000" u="none" cap="none" strike="noStrike">
                <a:solidFill>
                  <a:srgbClr val="375C85"/>
                </a:solidFill>
                <a:latin typeface="Century Gothic"/>
                <a:ea typeface="Century Gothic"/>
                <a:cs typeface="Century Gothic"/>
                <a:sym typeface="Century Gothic"/>
              </a:rPr>
              <a:t>John 3: 1-10</a:t>
            </a:r>
            <a:endParaRPr/>
          </a:p>
          <a:p>
            <a:pPr indent="0" lvl="0" marL="0" marR="0" rtl="0" algn="l">
              <a:lnSpc>
                <a:spcPct val="100000"/>
              </a:lnSpc>
              <a:spcBef>
                <a:spcPts val="0"/>
              </a:spcBef>
              <a:spcAft>
                <a:spcPts val="0"/>
              </a:spcAft>
              <a:buClr>
                <a:srgbClr val="5E5E5E"/>
              </a:buClr>
              <a:buSzPts val="8000"/>
              <a:buFont typeface="Helvetica Neue Light"/>
              <a:buNone/>
            </a:pPr>
            <a:r>
              <a:t/>
            </a:r>
            <a:endParaRPr b="0" i="0" sz="8000" u="none" cap="none" strike="noStrike">
              <a:solidFill>
                <a:srgbClr val="375C85"/>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375C85"/>
              </a:buClr>
              <a:buSzPts val="8000"/>
              <a:buFont typeface="Century Gothic"/>
              <a:buNone/>
            </a:pPr>
            <a:r>
              <a:rPr b="0" i="0" lang="en-US" sz="8000" u="none" cap="none" strike="noStrike">
                <a:solidFill>
                  <a:srgbClr val="375C85"/>
                </a:solidFill>
                <a:latin typeface="Century Gothic"/>
                <a:ea typeface="Century Gothic"/>
                <a:cs typeface="Century Gothic"/>
                <a:sym typeface="Century Gothic"/>
              </a:rPr>
              <a:t>Now there was a Pharisee, a man named Nicodemus who was a member of the Jewish ruling council. He came to Jesus at night and said, “Rabbi, we know that you are a teacher who has come from God. </a:t>
            </a:r>
            <a:endParaRPr/>
          </a:p>
          <a:p>
            <a:pPr indent="0" lvl="0" marL="0" marR="0" rtl="0" algn="ctr">
              <a:lnSpc>
                <a:spcPct val="100000"/>
              </a:lnSpc>
              <a:spcBef>
                <a:spcPts val="0"/>
              </a:spcBef>
              <a:spcAft>
                <a:spcPts val="0"/>
              </a:spcAft>
              <a:buClr>
                <a:srgbClr val="5E5E5E"/>
              </a:buClr>
              <a:buSzPts val="8000"/>
              <a:buFont typeface="Helvetica Neue Light"/>
              <a:buNone/>
            </a:pPr>
            <a:r>
              <a:t/>
            </a:r>
            <a:endParaRPr b="0" i="0" sz="8000" u="none" cap="none" strike="noStrike">
              <a:solidFill>
                <a:srgbClr val="375C85"/>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375C85"/>
              </a:buClr>
              <a:buSzPts val="8000"/>
              <a:buFont typeface="Century Gothic"/>
              <a:buNone/>
            </a:pPr>
            <a:r>
              <a:rPr b="0" i="0" lang="en-US" sz="8000" u="none" cap="none" strike="noStrike">
                <a:solidFill>
                  <a:srgbClr val="375C85"/>
                </a:solidFill>
                <a:latin typeface="Century Gothic"/>
                <a:ea typeface="Century Gothic"/>
                <a:cs typeface="Century Gothic"/>
                <a:sym typeface="Century Gothic"/>
              </a:rPr>
              <a:t>For no one could perform the signs you are doing if God were not with him.” </a:t>
            </a:r>
            <a:endParaRPr b="0" i="0" sz="8000" u="none" cap="none" strike="noStrike">
              <a:solidFill>
                <a:srgbClr val="375C85"/>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descr="Blank.png" id="109" name="Google Shape;109;p7"/>
          <p:cNvPicPr preferRelativeResize="0"/>
          <p:nvPr/>
        </p:nvPicPr>
        <p:blipFill rotWithShape="1">
          <a:blip r:embed="rId3">
            <a:alphaModFix/>
          </a:blip>
          <a:srcRect b="0" l="0" r="0" t="0"/>
          <a:stretch/>
        </p:blipFill>
        <p:spPr>
          <a:xfrm>
            <a:off x="-11295" y="-14686"/>
            <a:ext cx="24395296" cy="13730686"/>
          </a:xfrm>
          <a:prstGeom prst="rect">
            <a:avLst/>
          </a:prstGeom>
          <a:noFill/>
          <a:ln>
            <a:noFill/>
          </a:ln>
        </p:spPr>
      </p:pic>
      <p:sp>
        <p:nvSpPr>
          <p:cNvPr id="110" name="Google Shape;110;p7"/>
          <p:cNvSpPr txBox="1"/>
          <p:nvPr/>
        </p:nvSpPr>
        <p:spPr>
          <a:xfrm>
            <a:off x="562042" y="414814"/>
            <a:ext cx="23248620" cy="12413655"/>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75C85"/>
              </a:buClr>
              <a:buSzPts val="8000"/>
              <a:buFont typeface="Century Gothic"/>
              <a:buNone/>
            </a:pPr>
            <a:r>
              <a:rPr b="0" i="0" lang="en-US" sz="8000" u="none" cap="none" strike="noStrike">
                <a:solidFill>
                  <a:srgbClr val="375C85"/>
                </a:solidFill>
                <a:latin typeface="Century Gothic"/>
                <a:ea typeface="Century Gothic"/>
                <a:cs typeface="Century Gothic"/>
                <a:sym typeface="Century Gothic"/>
              </a:rPr>
              <a:t>Jesus replied, “Very truly I tell you, no one can see the kingdom of God unless they are born again.”  “How can someone be born when they are old?” Nicodemus asked. “Surely they cannot enter a second time into their mother’s womb to be born!”</a:t>
            </a:r>
            <a:endParaRPr/>
          </a:p>
          <a:p>
            <a:pPr indent="0" lvl="0" marL="0" marR="0" rtl="0" algn="ctr">
              <a:lnSpc>
                <a:spcPct val="100000"/>
              </a:lnSpc>
              <a:spcBef>
                <a:spcPts val="0"/>
              </a:spcBef>
              <a:spcAft>
                <a:spcPts val="0"/>
              </a:spcAft>
              <a:buClr>
                <a:srgbClr val="5E5E5E"/>
              </a:buClr>
              <a:buSzPts val="8000"/>
              <a:buFont typeface="Helvetica Neue Light"/>
              <a:buNone/>
            </a:pPr>
            <a:r>
              <a:t/>
            </a:r>
            <a:endParaRPr b="0" i="0" sz="8000" u="none" cap="none" strike="noStrike">
              <a:solidFill>
                <a:srgbClr val="375C85"/>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375C85"/>
              </a:buClr>
              <a:buSzPts val="8000"/>
              <a:buFont typeface="Century Gothic"/>
              <a:buNone/>
            </a:pPr>
            <a:r>
              <a:rPr b="0" i="0" lang="en-US" sz="8000" u="none" cap="none" strike="noStrike">
                <a:solidFill>
                  <a:srgbClr val="375C85"/>
                </a:solidFill>
                <a:latin typeface="Century Gothic"/>
                <a:ea typeface="Century Gothic"/>
                <a:cs typeface="Century Gothic"/>
                <a:sym typeface="Century Gothic"/>
              </a:rPr>
              <a:t>Jesus answered, “Very truly I tell you, no one can enter the kingdom of God unless they are born of water and the Spirit.</a:t>
            </a:r>
            <a:endParaRPr b="0" i="0" sz="8000" u="none" cap="none" strike="noStrike">
              <a:solidFill>
                <a:srgbClr val="375C85"/>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descr="Blank.png" id="115" name="Google Shape;115;p8"/>
          <p:cNvPicPr preferRelativeResize="0"/>
          <p:nvPr/>
        </p:nvPicPr>
        <p:blipFill rotWithShape="1">
          <a:blip r:embed="rId3">
            <a:alphaModFix/>
          </a:blip>
          <a:srcRect b="0" l="0" r="0" t="0"/>
          <a:stretch/>
        </p:blipFill>
        <p:spPr>
          <a:xfrm>
            <a:off x="-11295" y="-14686"/>
            <a:ext cx="24395296" cy="13730686"/>
          </a:xfrm>
          <a:prstGeom prst="rect">
            <a:avLst/>
          </a:prstGeom>
          <a:noFill/>
          <a:ln>
            <a:noFill/>
          </a:ln>
        </p:spPr>
      </p:pic>
      <p:sp>
        <p:nvSpPr>
          <p:cNvPr id="116" name="Google Shape;116;p8"/>
          <p:cNvSpPr txBox="1"/>
          <p:nvPr/>
        </p:nvSpPr>
        <p:spPr>
          <a:xfrm>
            <a:off x="478050" y="1535113"/>
            <a:ext cx="23427900" cy="10631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75C85"/>
              </a:buClr>
              <a:buSzPts val="8000"/>
              <a:buFont typeface="Century Gothic"/>
              <a:buNone/>
            </a:pPr>
            <a:r>
              <a:rPr b="0" i="0" lang="en-US" sz="7600" u="none" cap="none" strike="noStrike">
                <a:solidFill>
                  <a:srgbClr val="375C85"/>
                </a:solidFill>
                <a:latin typeface="Century Gothic"/>
                <a:ea typeface="Century Gothic"/>
                <a:cs typeface="Century Gothic"/>
                <a:sym typeface="Century Gothic"/>
              </a:rPr>
              <a:t>Flesh gives birth to flesh, but the Spirit gives birth to spirit. You should not be surprised at my saying, ‘You must be born again.’ The wind blows wherever it pleases. You hear its sound, but you cannot tell where it comes from or where it is going. So it is with everyone born of the Spirit. </a:t>
            </a:r>
            <a:endParaRPr sz="1000"/>
          </a:p>
          <a:p>
            <a:pPr indent="0" lvl="0" marL="0" marR="0" rtl="0" algn="ctr">
              <a:lnSpc>
                <a:spcPct val="100000"/>
              </a:lnSpc>
              <a:spcBef>
                <a:spcPts val="0"/>
              </a:spcBef>
              <a:spcAft>
                <a:spcPts val="0"/>
              </a:spcAft>
              <a:buClr>
                <a:srgbClr val="375C85"/>
              </a:buClr>
              <a:buSzPts val="8000"/>
              <a:buFont typeface="Century Gothic"/>
              <a:buNone/>
            </a:pPr>
            <a:r>
              <a:rPr b="0" i="0" lang="en-US" sz="7600" u="none" cap="none" strike="noStrike">
                <a:solidFill>
                  <a:srgbClr val="375C85"/>
                </a:solidFill>
                <a:latin typeface="Century Gothic"/>
                <a:ea typeface="Century Gothic"/>
                <a:cs typeface="Century Gothic"/>
                <a:sym typeface="Century Gothic"/>
              </a:rPr>
              <a:t>“How can this be?” Nicodemus asked.</a:t>
            </a:r>
            <a:endParaRPr sz="1000"/>
          </a:p>
          <a:p>
            <a:pPr indent="0" lvl="0" marL="0" marR="0" rtl="0" algn="ctr">
              <a:lnSpc>
                <a:spcPct val="100000"/>
              </a:lnSpc>
              <a:spcBef>
                <a:spcPts val="0"/>
              </a:spcBef>
              <a:spcAft>
                <a:spcPts val="0"/>
              </a:spcAft>
              <a:buClr>
                <a:srgbClr val="375C85"/>
              </a:buClr>
              <a:buSzPts val="8000"/>
              <a:buFont typeface="Century Gothic"/>
              <a:buNone/>
            </a:pPr>
            <a:r>
              <a:rPr b="0" i="0" lang="en-US" sz="7600" u="none" cap="none" strike="noStrike">
                <a:solidFill>
                  <a:srgbClr val="375C85"/>
                </a:solidFill>
                <a:latin typeface="Century Gothic"/>
                <a:ea typeface="Century Gothic"/>
                <a:cs typeface="Century Gothic"/>
                <a:sym typeface="Century Gothic"/>
              </a:rPr>
              <a:t>“You are Israel’s teacher,” said Jesus, “and do you not understand these things?</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descr="Blank.png" id="121" name="Google Shape;121;p5"/>
          <p:cNvPicPr preferRelativeResize="0"/>
          <p:nvPr/>
        </p:nvPicPr>
        <p:blipFill rotWithShape="1">
          <a:blip r:embed="rId3">
            <a:alphaModFix/>
          </a:blip>
          <a:srcRect b="0" l="0" r="0" t="0"/>
          <a:stretch/>
        </p:blipFill>
        <p:spPr>
          <a:xfrm>
            <a:off x="0" y="-14686"/>
            <a:ext cx="24395296" cy="13730686"/>
          </a:xfrm>
          <a:prstGeom prst="rect">
            <a:avLst/>
          </a:prstGeom>
          <a:noFill/>
          <a:ln>
            <a:noFill/>
          </a:ln>
        </p:spPr>
      </p:pic>
      <p:sp>
        <p:nvSpPr>
          <p:cNvPr id="122" name="Google Shape;122;p5"/>
          <p:cNvSpPr txBox="1"/>
          <p:nvPr/>
        </p:nvSpPr>
        <p:spPr>
          <a:xfrm>
            <a:off x="2699666" y="4372552"/>
            <a:ext cx="18354393" cy="1487587"/>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75C85"/>
              </a:buClr>
              <a:buSzPts val="9000"/>
              <a:buFont typeface="Century Gothic"/>
              <a:buNone/>
            </a:pPr>
            <a:r>
              <a:rPr b="0" i="0" lang="en-US" sz="9000" u="none" cap="none" strike="noStrike">
                <a:solidFill>
                  <a:srgbClr val="375C85"/>
                </a:solidFill>
                <a:latin typeface="Century Gothic"/>
                <a:ea typeface="Century Gothic"/>
                <a:cs typeface="Century Gothic"/>
                <a:sym typeface="Century Gothic"/>
              </a:rPr>
              <a:t>Nicodemus is a perfect example</a:t>
            </a:r>
            <a:endParaRPr b="0" i="0" sz="9000" u="none" cap="none" strike="noStrike">
              <a:solidFill>
                <a:srgbClr val="375C85"/>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Blank.png" id="127" name="Google Shape;127;p9"/>
          <p:cNvPicPr preferRelativeResize="0"/>
          <p:nvPr/>
        </p:nvPicPr>
        <p:blipFill rotWithShape="1">
          <a:blip r:embed="rId3">
            <a:alphaModFix/>
          </a:blip>
          <a:srcRect b="0" l="0" r="0" t="0"/>
          <a:stretch/>
        </p:blipFill>
        <p:spPr>
          <a:xfrm>
            <a:off x="0" y="-14686"/>
            <a:ext cx="24395296" cy="13730686"/>
          </a:xfrm>
          <a:prstGeom prst="rect">
            <a:avLst/>
          </a:prstGeom>
          <a:noFill/>
          <a:ln>
            <a:noFill/>
          </a:ln>
        </p:spPr>
      </p:pic>
      <p:sp>
        <p:nvSpPr>
          <p:cNvPr id="128" name="Google Shape;128;p9"/>
          <p:cNvSpPr txBox="1"/>
          <p:nvPr/>
        </p:nvSpPr>
        <p:spPr>
          <a:xfrm>
            <a:off x="990600" y="3056138"/>
            <a:ext cx="22402800" cy="425757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75C85"/>
              </a:buClr>
              <a:buSzPts val="9000"/>
              <a:buFont typeface="Century Gothic"/>
              <a:buNone/>
            </a:pPr>
            <a:r>
              <a:rPr b="0" i="0" lang="en-US" sz="9000" u="none" cap="none" strike="noStrike">
                <a:solidFill>
                  <a:srgbClr val="375C85"/>
                </a:solidFill>
                <a:latin typeface="Century Gothic"/>
                <a:ea typeface="Century Gothic"/>
                <a:cs typeface="Century Gothic"/>
                <a:sym typeface="Century Gothic"/>
              </a:rPr>
              <a:t>If we want the New Life that Jesus’ death and resurrection makes possible, we have to begin by being born again. </a:t>
            </a:r>
            <a:endParaRPr b="0" i="0" sz="9000" u="none" cap="none" strike="noStrike">
              <a:solidFill>
                <a:srgbClr val="375C85"/>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