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C7F"/>
    <a:srgbClr val="0682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5"/>
    <p:restoredTop sz="94674"/>
  </p:normalViewPr>
  <p:slideViewPr>
    <p:cSldViewPr snapToGrid="0" snapToObjects="1">
      <p:cViewPr varScale="1">
        <p:scale>
          <a:sx n="74" d="100"/>
          <a:sy n="74" d="100"/>
        </p:scale>
        <p:origin x="200" y="1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E9508-1B83-BD44-AEB8-1CD251D308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87759C-6246-0149-9F00-1C36E15AFD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32340B-FCAC-204D-A160-16F185585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DD228-377C-0240-B697-76C5ED5AE0C9}" type="datetimeFigureOut">
              <a:rPr lang="en-US" smtClean="0"/>
              <a:t>2/21/22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CE25E5-6649-6B44-842D-C6C72A873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884C6-51E6-304C-A08F-17C7EBDF4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F189-B283-BE4E-B224-33C220905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261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586F7-6DBF-FC4E-8F45-2687E2BBC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A400D3-C004-2947-BC85-874E9F709B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C96000-0944-1E45-9E94-3A0D6B59F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DD228-377C-0240-B697-76C5ED5AE0C9}" type="datetimeFigureOut">
              <a:rPr lang="en-US" smtClean="0"/>
              <a:t>2/21/22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542280-7280-184D-A7F3-0502FA690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210AFE-012E-E246-9207-BEE379ADE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F189-B283-BE4E-B224-33C220905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734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B68C5B-B99A-1641-9348-26652AFC85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563292-1140-1847-A8F5-732429BEBE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DB7877-6BE1-734E-933E-ADD3B6A86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DD228-377C-0240-B697-76C5ED5AE0C9}" type="datetimeFigureOut">
              <a:rPr lang="en-US" smtClean="0"/>
              <a:t>2/21/22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05B72-4001-A648-9956-5FD7C29B9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28946-0247-0944-BA09-74AC99A48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F189-B283-BE4E-B224-33C220905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548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65E00-BA1C-6A4C-9E58-3AB33D108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161E5-BDD6-E645-9033-E5811DD5E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49A4AE-43C6-7F4E-86E7-36783944C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DD228-377C-0240-B697-76C5ED5AE0C9}" type="datetimeFigureOut">
              <a:rPr lang="en-US" smtClean="0"/>
              <a:t>2/21/22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888676-952A-6948-B83A-B58DFFCC6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35DFE3-AC8E-D64D-AF3A-878133E28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F189-B283-BE4E-B224-33C220905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40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3EE5A-C2F9-8340-B489-2D18CC46C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B10261-F261-744C-AA7F-BADEF47A6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3D1241-C188-0847-90A1-3375B3263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DD228-377C-0240-B697-76C5ED5AE0C9}" type="datetimeFigureOut">
              <a:rPr lang="en-US" smtClean="0"/>
              <a:t>2/21/22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ECD485-64B4-D545-BC97-34CD253A5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B6CEB-7FD5-1741-85F9-200A910BA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F189-B283-BE4E-B224-33C220905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236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6514A-402C-9340-8111-364712880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1251E-56AD-654D-97FC-441218049A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F22912-A6F9-3442-9722-648C1642FC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0C36C1-2E6E-2345-B2BE-4B7646C4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DD228-377C-0240-B697-76C5ED5AE0C9}" type="datetimeFigureOut">
              <a:rPr lang="en-US" smtClean="0"/>
              <a:t>2/21/22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5C9AD5-0E15-3743-9710-DBF0267F4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A8E44D-BCEE-AB49-90F0-631188F21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F189-B283-BE4E-B224-33C220905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066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829D4-0B71-8547-89E6-BC1782772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AED18D-753F-E043-88BC-2CA1A614A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8438BA-0D83-DC4C-84F8-36F93D9286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9A0F8C-32C2-A24A-BEDD-26DA7420D3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3A8C1A-E8DD-134F-82A7-664D0AAF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D43AE2-52E0-1348-898B-633BACAB4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DD228-377C-0240-B697-76C5ED5AE0C9}" type="datetimeFigureOut">
              <a:rPr lang="en-US" smtClean="0"/>
              <a:t>2/21/22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BB97E6-826C-6B40-9E6F-56787A853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EB05F4-108D-7B4D-8D1E-6FB518E73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F189-B283-BE4E-B224-33C220905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121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86549-1714-6140-A175-DFF17CEAB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1AD52F-9A08-154F-8242-EFB751A96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DD228-377C-0240-B697-76C5ED5AE0C9}" type="datetimeFigureOut">
              <a:rPr lang="en-US" smtClean="0"/>
              <a:t>2/21/22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B8B0CC-EB45-8842-B853-31225727E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0205B7-11E2-2F4E-BDE3-A5B86C0AC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F189-B283-BE4E-B224-33C220905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171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60CEA8-932E-A647-A954-75221A8E0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DD228-377C-0240-B697-76C5ED5AE0C9}" type="datetimeFigureOut">
              <a:rPr lang="en-US" smtClean="0"/>
              <a:t>2/21/22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6C5FC4-8044-864A-B093-F5FC12CBF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FC4B60-AF95-1549-B10B-16B4D07D8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F189-B283-BE4E-B224-33C220905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663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86D48-2C7B-FB41-B92F-932F8D6A0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44BEA-8AE0-5D4C-A17A-4EF4AE26E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97EC6A-C205-9F43-852D-2413EEE345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CBF73C-D74A-A34F-8956-3DAD54B50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DD228-377C-0240-B697-76C5ED5AE0C9}" type="datetimeFigureOut">
              <a:rPr lang="en-US" smtClean="0"/>
              <a:t>2/21/22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AA6623-DDAE-1841-826A-F3C358089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691F17-B3E8-0B43-8DD1-BEB493AFC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F189-B283-BE4E-B224-33C220905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455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5C487-C795-E648-8D44-D2B91FC73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F3E14F-01EB-8E49-A033-E91EF7495C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7254D5-2864-574C-88D3-53B2A86E18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A2F50F-B1A1-E446-B708-30FC0C439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DD228-377C-0240-B697-76C5ED5AE0C9}" type="datetimeFigureOut">
              <a:rPr lang="en-US" smtClean="0"/>
              <a:t>2/21/22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486E7D-CB6E-444A-9A19-DA2393364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29CF30-16CD-9C48-9631-1683D047A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F189-B283-BE4E-B224-33C220905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63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1646BA-C0C4-2448-9B7B-236637153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899BA7-A9B5-0848-99BE-A7AEFD8839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C273F2-A710-8340-96BD-EFACA116F6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DD228-377C-0240-B697-76C5ED5AE0C9}" type="datetimeFigureOut">
              <a:rPr lang="en-US" smtClean="0"/>
              <a:t>2/21/22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0998D-96EE-4643-AFA5-99E67C8CC9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54322-EAD6-864E-B1A4-25E125583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0F189-B283-BE4E-B224-33C220905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031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1944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E9B43-ADBD-2B43-94D7-469418328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spc="300" dirty="0">
                <a:solidFill>
                  <a:srgbClr val="004C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PLACE 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E6BDA-9E2D-2A4C-ACF4-DC7AAE2E91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Place text here</a:t>
            </a:r>
          </a:p>
          <a:p>
            <a:pPr>
              <a:lnSpc>
                <a:spcPct val="100000"/>
              </a:lnSpc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Place text here</a:t>
            </a:r>
          </a:p>
          <a:p>
            <a:pPr>
              <a:lnSpc>
                <a:spcPct val="100000"/>
              </a:lnSpc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Place text here</a:t>
            </a:r>
          </a:p>
        </p:txBody>
      </p:sp>
    </p:spTree>
    <p:extLst>
      <p:ext uri="{BB962C8B-B14F-4D97-AF65-F5344CB8AC3E}">
        <p14:creationId xmlns:p14="http://schemas.microsoft.com/office/powerpoint/2010/main" val="3212896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12</Words>
  <Application>Microsoft Macintosh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PLACE TITLE HERE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2022-02-21T20:03:11Z</dcterms:created>
  <dcterms:modified xsi:type="dcterms:W3CDTF">2022-02-21T20:09:31Z</dcterms:modified>
</cp:coreProperties>
</file>