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11095179" y="6404293"/>
            <a:ext cx="258622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3" name="1024x576 - Main Screen.png" descr="1024x576 - Main Sc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796542"/>
            <a:ext cx="10173242" cy="126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2. He committed to physical fitness with his friends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796541"/>
            <a:ext cx="10173242" cy="1264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3. Lastly Daniel’s faithfulness led to greater influence.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796541"/>
            <a:ext cx="10173242" cy="1264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Let’s make a choice to reboot our life physically.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AYYES.png" descr="SAYY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362" y="769217"/>
            <a:ext cx="6465276" cy="5319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836421"/>
            <a:ext cx="10173242" cy="3185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“</a:t>
            </a:r>
            <a:r>
              <a:t>Do you not know that your body is a temple of the Holy Spirit, who is in you, whom you have received from God? You are not your own;”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1 Corinthians 6:19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516379"/>
            <a:ext cx="10173242" cy="3185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In fact our Bodies are a gift….the place God’s Spirit resides.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So how we treat the gift we have been given matters!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796541"/>
            <a:ext cx="10173242" cy="1264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Lasting change in our core motivations begins with serious change in thinking!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796542"/>
            <a:ext cx="10173242" cy="126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A Purpose-driven life leads to a passion-fueled life.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836420"/>
            <a:ext cx="10173242" cy="3185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“Love the Lord your God with all your heart and with all your soul and with all your strength.” 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Deuteronomy 6:5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3116581"/>
            <a:ext cx="10173242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Where we set our focus matters!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476501"/>
            <a:ext cx="10173242" cy="254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“At the end of the ten days they looked healthier and better nourished than any of the young men who ate the royal food.”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Daniel 1:15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3116581"/>
            <a:ext cx="10173242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1. He chose His faith over food.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